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39"/>
  </p:notesMasterIdLst>
  <p:handoutMasterIdLst>
    <p:handoutMasterId r:id="rId40"/>
  </p:handoutMasterIdLst>
  <p:sldIdLst>
    <p:sldId id="257" r:id="rId5"/>
    <p:sldId id="389" r:id="rId6"/>
    <p:sldId id="393" r:id="rId7"/>
    <p:sldId id="384" r:id="rId8"/>
    <p:sldId id="278" r:id="rId9"/>
    <p:sldId id="398" r:id="rId10"/>
    <p:sldId id="399" r:id="rId11"/>
    <p:sldId id="412" r:id="rId12"/>
    <p:sldId id="413" r:id="rId13"/>
    <p:sldId id="414" r:id="rId14"/>
    <p:sldId id="272" r:id="rId15"/>
    <p:sldId id="317" r:id="rId16"/>
    <p:sldId id="403" r:id="rId17"/>
    <p:sldId id="270" r:id="rId18"/>
    <p:sldId id="404" r:id="rId19"/>
    <p:sldId id="415" r:id="rId20"/>
    <p:sldId id="405" r:id="rId21"/>
    <p:sldId id="416" r:id="rId22"/>
    <p:sldId id="417" r:id="rId23"/>
    <p:sldId id="406" r:id="rId24"/>
    <p:sldId id="418" r:id="rId25"/>
    <p:sldId id="419" r:id="rId26"/>
    <p:sldId id="407" r:id="rId27"/>
    <p:sldId id="420" r:id="rId28"/>
    <p:sldId id="421" r:id="rId29"/>
    <p:sldId id="408" r:id="rId30"/>
    <p:sldId id="422" r:id="rId31"/>
    <p:sldId id="409" r:id="rId32"/>
    <p:sldId id="410" r:id="rId33"/>
    <p:sldId id="423" r:id="rId34"/>
    <p:sldId id="277" r:id="rId35"/>
    <p:sldId id="279" r:id="rId36"/>
    <p:sldId id="321" r:id="rId37"/>
    <p:sldId id="391" r:id="rId3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F26B43"/>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37335B"/>
    <a:srgbClr val="CCE8DA"/>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064" autoAdjust="0"/>
    <p:restoredTop sz="95033" autoAdjust="0"/>
  </p:normalViewPr>
  <p:slideViewPr>
    <p:cSldViewPr snapToGrid="0">
      <p:cViewPr varScale="1">
        <p:scale>
          <a:sx n="75" d="100"/>
          <a:sy n="75" d="100"/>
        </p:scale>
        <p:origin x="346" y="53"/>
      </p:cViewPr>
      <p:guideLst>
        <p:guide pos="3840"/>
        <p:guide orient="horz" pos="216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48" d="100"/>
          <a:sy n="48" d="100"/>
        </p:scale>
        <p:origin x="1911"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7ECE-42EF-9EA5-4148A3E70204}"/>
            </c:ext>
          </c:extLst>
        </c:ser>
        <c:ser>
          <c:idx val="1"/>
          <c:order val="1"/>
          <c:tx>
            <c:strRef>
              <c:f>Sheet1!$C$1</c:f>
              <c:strCache>
                <c:ptCount val="1"/>
                <c:pt idx="0">
                  <c:v>Series 2</c:v>
                </c:pt>
              </c:strCache>
            </c:strRef>
          </c:tx>
          <c:spPr>
            <a:solidFill>
              <a:schemeClr val="accent2"/>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7ECE-42EF-9EA5-4148A3E70204}"/>
            </c:ext>
          </c:extLst>
        </c:ser>
        <c:ser>
          <c:idx val="2"/>
          <c:order val="2"/>
          <c:tx>
            <c:strRef>
              <c:f>Sheet1!$D$1</c:f>
              <c:strCache>
                <c:ptCount val="1"/>
                <c:pt idx="0">
                  <c:v>Series 3</c:v>
                </c:pt>
              </c:strCache>
            </c:strRef>
          </c:tx>
          <c:spPr>
            <a:solidFill>
              <a:schemeClr val="accent3"/>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7ECE-42EF-9EA5-4148A3E70204}"/>
            </c:ext>
          </c:extLst>
        </c:ser>
        <c:dLbls>
          <c:showLegendKey val="0"/>
          <c:showVal val="0"/>
          <c:showCatName val="0"/>
          <c:showSerName val="0"/>
          <c:showPercent val="0"/>
          <c:showBubbleSize val="0"/>
        </c:dLbls>
        <c:gapWidth val="219"/>
        <c:overlap val="-27"/>
        <c:axId val="1287539680"/>
        <c:axId val="1287528448"/>
      </c:barChart>
      <c:catAx>
        <c:axId val="1287539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87528448"/>
        <c:crosses val="autoZero"/>
        <c:auto val="1"/>
        <c:lblAlgn val="ctr"/>
        <c:lblOffset val="100"/>
        <c:noMultiLvlLbl val="0"/>
      </c:catAx>
      <c:valAx>
        <c:axId val="1287528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87539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B2E815-0D19-41DC-B01B-4D608769620A}" type="doc">
      <dgm:prSet loTypeId="urn:microsoft.com/office/officeart/2016/7/layout/RoundedRectangleTimeline" loCatId="other" qsTypeId="urn:microsoft.com/office/officeart/2005/8/quickstyle/simple1" qsCatId="simple" csTypeId="urn:microsoft.com/office/officeart/2005/8/colors/colorful5" csCatId="colorful" phldr="1"/>
      <dgm:spPr/>
      <dgm:t>
        <a:bodyPr/>
        <a:lstStyle/>
        <a:p>
          <a:endParaRPr lang="en-US"/>
        </a:p>
      </dgm:t>
    </dgm:pt>
    <dgm:pt modelId="{4259F840-24E7-476F-9F30-482E46395856}">
      <dgm:prSet phldrT="[Text]" custT="1"/>
      <dgm:spPr/>
      <dgm:t>
        <a:bodyPr/>
        <a:lstStyle/>
        <a:p>
          <a:r>
            <a:rPr lang="en-US" sz="1800" dirty="0">
              <a:latin typeface="+mn-lt"/>
            </a:rPr>
            <a:t>Start</a:t>
          </a:r>
        </a:p>
      </dgm:t>
    </dgm:pt>
    <dgm:pt modelId="{FCE8068D-7E50-4749-A8D0-ADEDAC5637B3}" type="parTrans" cxnId="{42EE41D1-3C16-4937-BB38-B076896C09A0}">
      <dgm:prSet/>
      <dgm:spPr/>
      <dgm:t>
        <a:bodyPr/>
        <a:lstStyle/>
        <a:p>
          <a:endParaRPr lang="en-US" sz="1800">
            <a:latin typeface="+mn-lt"/>
          </a:endParaRPr>
        </a:p>
      </dgm:t>
    </dgm:pt>
    <dgm:pt modelId="{DCC444A4-F20A-48F5-A61E-47BFFF185A57}" type="sibTrans" cxnId="{42EE41D1-3C16-4937-BB38-B076896C09A0}">
      <dgm:prSet/>
      <dgm:spPr/>
      <dgm:t>
        <a:bodyPr/>
        <a:lstStyle/>
        <a:p>
          <a:endParaRPr lang="en-US" sz="1800">
            <a:latin typeface="+mn-lt"/>
          </a:endParaRPr>
        </a:p>
      </dgm:t>
    </dgm:pt>
    <dgm:pt modelId="{B54C8F6C-BE1E-4EAB-B7A0-48DE01FFAA36}">
      <dgm:prSet phldrT="[Text]" custT="1"/>
      <dgm:spPr/>
      <dgm:t>
        <a:bodyPr/>
        <a:lstStyle/>
        <a:p>
          <a:pPr>
            <a:buFont typeface="Symbol" panose="05050102010706020507" pitchFamily="18" charset="2"/>
            <a:buChar char=""/>
          </a:pPr>
          <a:r>
            <a:rPr lang="en-US" sz="3200" dirty="0">
              <a:latin typeface="+mn-lt"/>
            </a:rPr>
            <a:t>July 1</a:t>
          </a:r>
          <a:r>
            <a:rPr lang="en-US" sz="3200" baseline="30000" dirty="0">
              <a:latin typeface="+mn-lt"/>
            </a:rPr>
            <a:t>st</a:t>
          </a:r>
          <a:r>
            <a:rPr lang="en-US" sz="3200" dirty="0">
              <a:latin typeface="+mn-lt"/>
            </a:rPr>
            <a:t> the contest begins</a:t>
          </a:r>
        </a:p>
      </dgm:t>
    </dgm:pt>
    <dgm:pt modelId="{8DE7CD45-B7C0-432E-B819-6A7D97E31315}" type="parTrans" cxnId="{770CA1CC-3DDD-451E-AE83-A71CA570260C}">
      <dgm:prSet/>
      <dgm:spPr/>
      <dgm:t>
        <a:bodyPr/>
        <a:lstStyle/>
        <a:p>
          <a:endParaRPr lang="en-US" sz="1800">
            <a:latin typeface="+mn-lt"/>
          </a:endParaRPr>
        </a:p>
      </dgm:t>
    </dgm:pt>
    <dgm:pt modelId="{C33B8BEF-A818-4A2F-A99A-E2B29895E184}" type="sibTrans" cxnId="{770CA1CC-3DDD-451E-AE83-A71CA570260C}">
      <dgm:prSet/>
      <dgm:spPr/>
      <dgm:t>
        <a:bodyPr/>
        <a:lstStyle/>
        <a:p>
          <a:endParaRPr lang="en-US" sz="1800">
            <a:latin typeface="+mn-lt"/>
          </a:endParaRPr>
        </a:p>
      </dgm:t>
    </dgm:pt>
    <dgm:pt modelId="{E4033A39-DCC4-4038-9562-AEDDBBB37A99}">
      <dgm:prSet phldrT="[Text]" custT="1"/>
      <dgm:spPr/>
      <dgm:t>
        <a:bodyPr/>
        <a:lstStyle/>
        <a:p>
          <a:r>
            <a:rPr lang="en-US" sz="1800" dirty="0">
              <a:latin typeface="+mn-lt"/>
            </a:rPr>
            <a:t>Report</a:t>
          </a:r>
        </a:p>
      </dgm:t>
    </dgm:pt>
    <dgm:pt modelId="{048EEAE6-78BA-4B00-B7BB-9C22DBB1E8F4}" type="parTrans" cxnId="{32EF2862-2950-4DF8-BEA8-CD19460CCA31}">
      <dgm:prSet/>
      <dgm:spPr/>
      <dgm:t>
        <a:bodyPr/>
        <a:lstStyle/>
        <a:p>
          <a:endParaRPr lang="en-US" sz="1800">
            <a:latin typeface="+mn-lt"/>
          </a:endParaRPr>
        </a:p>
      </dgm:t>
    </dgm:pt>
    <dgm:pt modelId="{80AB0E5B-0C58-465D-A545-5B21133D2849}" type="sibTrans" cxnId="{32EF2862-2950-4DF8-BEA8-CD19460CCA31}">
      <dgm:prSet/>
      <dgm:spPr/>
      <dgm:t>
        <a:bodyPr/>
        <a:lstStyle/>
        <a:p>
          <a:endParaRPr lang="en-US" sz="1800">
            <a:latin typeface="+mn-lt"/>
          </a:endParaRPr>
        </a:p>
      </dgm:t>
    </dgm:pt>
    <dgm:pt modelId="{A4C0B4E4-70AD-4901-9E3F-7EA25DD6DAA1}">
      <dgm:prSet phldrT="[Text]" custT="1"/>
      <dgm:spPr/>
      <dgm:t>
        <a:bodyPr/>
        <a:lstStyle/>
        <a:p>
          <a:pPr>
            <a:buFont typeface="Symbol" panose="05050102010706020507" pitchFamily="18" charset="2"/>
            <a:buChar char=""/>
          </a:pPr>
          <a:r>
            <a:rPr lang="en-US" sz="2400" dirty="0">
              <a:latin typeface="+mn-lt"/>
            </a:rPr>
            <a:t>Membership Reporting on MyLCI</a:t>
          </a:r>
        </a:p>
        <a:p>
          <a:pPr>
            <a:buFont typeface="Symbol" panose="05050102010706020507" pitchFamily="18" charset="2"/>
            <a:buChar char=""/>
          </a:pPr>
          <a:r>
            <a:rPr lang="en-US" sz="2400" dirty="0">
              <a:latin typeface="+mn-lt"/>
            </a:rPr>
            <a:t>Service Reporting on </a:t>
          </a:r>
          <a:r>
            <a:rPr lang="en-US" sz="2400" dirty="0" err="1">
              <a:latin typeface="+mn-lt"/>
            </a:rPr>
            <a:t>MyLion</a:t>
          </a:r>
          <a:endParaRPr lang="en-US" sz="2400" dirty="0">
            <a:latin typeface="+mn-lt"/>
          </a:endParaRPr>
        </a:p>
      </dgm:t>
    </dgm:pt>
    <dgm:pt modelId="{701D9033-BAD3-4299-933F-A47AFDC2ECD0}" type="parTrans" cxnId="{5E74CB62-E52E-4CEE-8AA1-9812BFC0D67E}">
      <dgm:prSet/>
      <dgm:spPr/>
      <dgm:t>
        <a:bodyPr/>
        <a:lstStyle/>
        <a:p>
          <a:endParaRPr lang="en-US" sz="1800">
            <a:latin typeface="+mn-lt"/>
          </a:endParaRPr>
        </a:p>
      </dgm:t>
    </dgm:pt>
    <dgm:pt modelId="{657DB10D-2517-48AA-B970-6D815DBD4123}" type="sibTrans" cxnId="{5E74CB62-E52E-4CEE-8AA1-9812BFC0D67E}">
      <dgm:prSet/>
      <dgm:spPr/>
      <dgm:t>
        <a:bodyPr/>
        <a:lstStyle/>
        <a:p>
          <a:endParaRPr lang="en-US" sz="1800">
            <a:latin typeface="+mn-lt"/>
          </a:endParaRPr>
        </a:p>
      </dgm:t>
    </dgm:pt>
    <dgm:pt modelId="{87BF7896-20EA-4E8F-B6F4-A34EC5C9CB50}">
      <dgm:prSet phldrT="[Text]" custT="1"/>
      <dgm:spPr/>
      <dgm:t>
        <a:bodyPr/>
        <a:lstStyle/>
        <a:p>
          <a:r>
            <a:rPr lang="en-US" sz="1800" dirty="0">
              <a:latin typeface="+mn-lt"/>
            </a:rPr>
            <a:t>Training</a:t>
          </a:r>
        </a:p>
      </dgm:t>
    </dgm:pt>
    <dgm:pt modelId="{05E47BA5-F724-4AEE-9B5B-401F18E028E6}" type="parTrans" cxnId="{92330C11-C197-4512-BDA4-8D8A69AF7D1C}">
      <dgm:prSet/>
      <dgm:spPr/>
      <dgm:t>
        <a:bodyPr/>
        <a:lstStyle/>
        <a:p>
          <a:endParaRPr lang="en-US" sz="1800">
            <a:latin typeface="+mn-lt"/>
          </a:endParaRPr>
        </a:p>
      </dgm:t>
    </dgm:pt>
    <dgm:pt modelId="{D63CE73E-35DE-48C3-8753-7648BC953C0D}" type="sibTrans" cxnId="{92330C11-C197-4512-BDA4-8D8A69AF7D1C}">
      <dgm:prSet/>
      <dgm:spPr/>
      <dgm:t>
        <a:bodyPr/>
        <a:lstStyle/>
        <a:p>
          <a:endParaRPr lang="en-US" sz="1800">
            <a:latin typeface="+mn-lt"/>
          </a:endParaRPr>
        </a:p>
      </dgm:t>
    </dgm:pt>
    <dgm:pt modelId="{43CBB0A2-9D75-4264-8A30-3E8974B40658}">
      <dgm:prSet phldrT="[Text]" custT="1"/>
      <dgm:spPr/>
      <dgm:t>
        <a:bodyPr/>
        <a:lstStyle/>
        <a:p>
          <a:pPr>
            <a:buFont typeface="Symbol" panose="05050102010706020507" pitchFamily="18" charset="2"/>
            <a:buChar char=""/>
          </a:pPr>
          <a:r>
            <a:rPr lang="en-US" sz="2400" dirty="0">
              <a:latin typeface="+mn-lt"/>
            </a:rPr>
            <a:t>Regional Lions Leadership Institute</a:t>
          </a:r>
        </a:p>
        <a:p>
          <a:pPr>
            <a:buFont typeface="Symbol" panose="05050102010706020507" pitchFamily="18" charset="2"/>
            <a:buChar char=""/>
          </a:pPr>
          <a:r>
            <a:rPr lang="en-US" sz="2400" dirty="0">
              <a:latin typeface="+mn-lt"/>
            </a:rPr>
            <a:t>Advanced Lion Leadership Institute</a:t>
          </a:r>
        </a:p>
        <a:p>
          <a:pPr>
            <a:buFont typeface="Symbol" panose="05050102010706020507" pitchFamily="18" charset="2"/>
            <a:buChar char=""/>
          </a:pPr>
          <a:r>
            <a:rPr lang="en-US" sz="2400" dirty="0">
              <a:latin typeface="+mn-lt"/>
            </a:rPr>
            <a:t>USA/Canada Forum</a:t>
          </a:r>
        </a:p>
        <a:p>
          <a:pPr>
            <a:buFont typeface="Symbol" panose="05050102010706020507" pitchFamily="18" charset="2"/>
            <a:buChar char=""/>
          </a:pPr>
          <a:r>
            <a:rPr lang="en-US" sz="2400" dirty="0" err="1">
              <a:latin typeface="+mn-lt"/>
            </a:rPr>
            <a:t>LionsUniversity.Org</a:t>
          </a:r>
          <a:endParaRPr lang="en-US" sz="2400" dirty="0">
            <a:latin typeface="+mn-lt"/>
          </a:endParaRPr>
        </a:p>
        <a:p>
          <a:pPr>
            <a:buFont typeface="Symbol" panose="05050102010706020507" pitchFamily="18" charset="2"/>
            <a:buChar char=""/>
          </a:pPr>
          <a:endParaRPr lang="en-US" sz="1800" dirty="0">
            <a:latin typeface="+mn-lt"/>
          </a:endParaRPr>
        </a:p>
      </dgm:t>
    </dgm:pt>
    <dgm:pt modelId="{F806E590-5F8E-48A1-96AC-9E738290D2ED}" type="parTrans" cxnId="{4D2DF581-8128-4440-9E51-29109DC6ED52}">
      <dgm:prSet/>
      <dgm:spPr/>
      <dgm:t>
        <a:bodyPr/>
        <a:lstStyle/>
        <a:p>
          <a:endParaRPr lang="en-US" sz="1800">
            <a:latin typeface="+mn-lt"/>
          </a:endParaRPr>
        </a:p>
      </dgm:t>
    </dgm:pt>
    <dgm:pt modelId="{20F77EFB-335C-4BC3-AD95-8421EDF343E6}" type="sibTrans" cxnId="{4D2DF581-8128-4440-9E51-29109DC6ED52}">
      <dgm:prSet/>
      <dgm:spPr/>
      <dgm:t>
        <a:bodyPr/>
        <a:lstStyle/>
        <a:p>
          <a:endParaRPr lang="en-US" sz="1800">
            <a:latin typeface="+mn-lt"/>
          </a:endParaRPr>
        </a:p>
      </dgm:t>
    </dgm:pt>
    <dgm:pt modelId="{3DE6FF16-CA4D-4D34-ABEB-8BE6A40B5E52}">
      <dgm:prSet phldrT="[Text]" custT="1"/>
      <dgm:spPr/>
      <dgm:t>
        <a:bodyPr/>
        <a:lstStyle/>
        <a:p>
          <a:pPr>
            <a:buFont typeface="Symbol" panose="05050102010706020507" pitchFamily="18" charset="2"/>
            <a:buChar char=""/>
          </a:pPr>
          <a:r>
            <a:rPr lang="en-US" sz="1800" dirty="0">
              <a:latin typeface="+mn-lt"/>
            </a:rPr>
            <a:t>Support</a:t>
          </a:r>
        </a:p>
      </dgm:t>
    </dgm:pt>
    <dgm:pt modelId="{DA9CCCCB-8206-4757-82C8-F885E9D238B5}" type="parTrans" cxnId="{636DE8C5-F706-4BA5-855F-85FD2239E2BE}">
      <dgm:prSet/>
      <dgm:spPr/>
      <dgm:t>
        <a:bodyPr/>
        <a:lstStyle/>
        <a:p>
          <a:endParaRPr lang="en-US" sz="1800"/>
        </a:p>
      </dgm:t>
    </dgm:pt>
    <dgm:pt modelId="{986162A7-6F89-4679-B40E-33A17DA21B73}" type="sibTrans" cxnId="{636DE8C5-F706-4BA5-855F-85FD2239E2BE}">
      <dgm:prSet/>
      <dgm:spPr/>
      <dgm:t>
        <a:bodyPr/>
        <a:lstStyle/>
        <a:p>
          <a:endParaRPr lang="en-US" sz="1800"/>
        </a:p>
      </dgm:t>
    </dgm:pt>
    <dgm:pt modelId="{AC76BE15-3E8A-498B-91BD-CF772C26B6F1}">
      <dgm:prSet phldrT="[Text]" custT="1"/>
      <dgm:spPr/>
      <dgm:t>
        <a:bodyPr/>
        <a:lstStyle/>
        <a:p>
          <a:pPr>
            <a:buFont typeface="Symbol" panose="05050102010706020507" pitchFamily="18" charset="2"/>
            <a:buChar char=""/>
          </a:pPr>
          <a:r>
            <a:rPr lang="en-US" sz="1800" dirty="0">
              <a:latin typeface="+mn-lt"/>
            </a:rPr>
            <a:t>Finish</a:t>
          </a:r>
        </a:p>
      </dgm:t>
    </dgm:pt>
    <dgm:pt modelId="{00CCB400-064A-4EF5-9806-9534D9AC69AD}" type="parTrans" cxnId="{140A4778-8248-44DE-B78A-23C578A77D7E}">
      <dgm:prSet/>
      <dgm:spPr/>
      <dgm:t>
        <a:bodyPr/>
        <a:lstStyle/>
        <a:p>
          <a:endParaRPr lang="en-US" sz="1800"/>
        </a:p>
      </dgm:t>
    </dgm:pt>
    <dgm:pt modelId="{662A3D6E-7238-444F-BC0B-C7A4321261DB}" type="sibTrans" cxnId="{140A4778-8248-44DE-B78A-23C578A77D7E}">
      <dgm:prSet/>
      <dgm:spPr/>
      <dgm:t>
        <a:bodyPr/>
        <a:lstStyle/>
        <a:p>
          <a:endParaRPr lang="en-US" sz="1800"/>
        </a:p>
      </dgm:t>
    </dgm:pt>
    <dgm:pt modelId="{73820394-2159-4075-9E6F-217263B07F8B}">
      <dgm:prSet phldrT="[Text]" custT="1"/>
      <dgm:spPr/>
      <dgm:t>
        <a:bodyPr/>
        <a:lstStyle/>
        <a:p>
          <a:pPr>
            <a:buFont typeface="Symbol" panose="05050102010706020507" pitchFamily="18" charset="2"/>
            <a:buChar char=""/>
          </a:pPr>
          <a:r>
            <a:rPr lang="en-US" sz="2400" dirty="0"/>
            <a:t>June 30</a:t>
          </a:r>
          <a:r>
            <a:rPr lang="en-US" sz="2400" baseline="30000" dirty="0"/>
            <a:t>th</a:t>
          </a:r>
          <a:r>
            <a:rPr lang="en-US" sz="2400" dirty="0"/>
            <a:t> provide all outside documentation to contest </a:t>
          </a:r>
          <a:r>
            <a:rPr lang="en-US" sz="2400" dirty="0" err="1"/>
            <a:t>co-ordinator</a:t>
          </a:r>
          <a:r>
            <a:rPr lang="en-US" sz="2400" dirty="0"/>
            <a:t> – Nancy Velasco</a:t>
          </a:r>
          <a:endParaRPr lang="en-US" sz="2400" dirty="0">
            <a:latin typeface="+mn-lt"/>
          </a:endParaRPr>
        </a:p>
      </dgm:t>
    </dgm:pt>
    <dgm:pt modelId="{A861A835-3A0D-4B09-8870-87D7FDC7B27F}" type="parTrans" cxnId="{19CF03A0-47BE-4ABD-A62C-A27E16D6C5A3}">
      <dgm:prSet/>
      <dgm:spPr/>
      <dgm:t>
        <a:bodyPr/>
        <a:lstStyle/>
        <a:p>
          <a:endParaRPr lang="en-US" sz="1800"/>
        </a:p>
      </dgm:t>
    </dgm:pt>
    <dgm:pt modelId="{D383A36B-470D-499F-AE13-85A6B2495524}" type="sibTrans" cxnId="{19CF03A0-47BE-4ABD-A62C-A27E16D6C5A3}">
      <dgm:prSet/>
      <dgm:spPr/>
      <dgm:t>
        <a:bodyPr/>
        <a:lstStyle/>
        <a:p>
          <a:endParaRPr lang="en-US" sz="1800"/>
        </a:p>
      </dgm:t>
    </dgm:pt>
    <dgm:pt modelId="{C032D242-8D23-4EEC-A10A-7B0691E5A409}">
      <dgm:prSet phldrT="[Text]" custT="1"/>
      <dgm:spPr/>
      <dgm:t>
        <a:bodyPr/>
        <a:lstStyle/>
        <a:p>
          <a:pPr>
            <a:buFont typeface="Symbol" panose="05050102010706020507" pitchFamily="18" charset="2"/>
            <a:buNone/>
          </a:pPr>
          <a:r>
            <a:rPr lang="en-US" sz="2400" dirty="0"/>
            <a:t>Financially Support your community, LDIF and  Districts Endorsed Projects.</a:t>
          </a:r>
          <a:endParaRPr lang="en-US" sz="2400" dirty="0">
            <a:latin typeface="+mn-lt"/>
          </a:endParaRPr>
        </a:p>
      </dgm:t>
    </dgm:pt>
    <dgm:pt modelId="{167DA838-BF1F-42A4-81E8-806F40795A14}" type="parTrans" cxnId="{D9403C73-FB83-47D6-85AE-067D49ED63F2}">
      <dgm:prSet/>
      <dgm:spPr/>
      <dgm:t>
        <a:bodyPr/>
        <a:lstStyle/>
        <a:p>
          <a:endParaRPr lang="en-US" sz="1800"/>
        </a:p>
      </dgm:t>
    </dgm:pt>
    <dgm:pt modelId="{7EFA60CA-572D-434D-B452-A4ACBAEB4D2C}" type="sibTrans" cxnId="{D9403C73-FB83-47D6-85AE-067D49ED63F2}">
      <dgm:prSet/>
      <dgm:spPr/>
      <dgm:t>
        <a:bodyPr/>
        <a:lstStyle/>
        <a:p>
          <a:endParaRPr lang="en-US" sz="1800"/>
        </a:p>
      </dgm:t>
    </dgm:pt>
    <dgm:pt modelId="{196C9F68-3606-4282-A4C6-4485F1280B5F}" type="pres">
      <dgm:prSet presAssocID="{E5B2E815-0D19-41DC-B01B-4D608769620A}" presName="Name0" presStyleCnt="0">
        <dgm:presLayoutVars>
          <dgm:chMax/>
          <dgm:chPref/>
          <dgm:animLvl val="lvl"/>
        </dgm:presLayoutVars>
      </dgm:prSet>
      <dgm:spPr/>
    </dgm:pt>
    <dgm:pt modelId="{68D8AC18-502F-4825-B069-75605ADB3A40}" type="pres">
      <dgm:prSet presAssocID="{4259F840-24E7-476F-9F30-482E46395856}" presName="composite1" presStyleCnt="0"/>
      <dgm:spPr/>
    </dgm:pt>
    <dgm:pt modelId="{E088D226-49D7-4C30-90DC-CA1755D98829}" type="pres">
      <dgm:prSet presAssocID="{4259F840-24E7-476F-9F30-482E46395856}" presName="parent1" presStyleLbl="alignNode1" presStyleIdx="0" presStyleCnt="5">
        <dgm:presLayoutVars>
          <dgm:chMax val="1"/>
          <dgm:chPref val="1"/>
          <dgm:bulletEnabled val="1"/>
        </dgm:presLayoutVars>
      </dgm:prSet>
      <dgm:spPr/>
    </dgm:pt>
    <dgm:pt modelId="{45A02F84-C6CB-43F5-AEE4-3EA66C2BD25F}" type="pres">
      <dgm:prSet presAssocID="{4259F840-24E7-476F-9F30-482E46395856}" presName="Childtext1" presStyleLbl="revTx" presStyleIdx="0" presStyleCnt="5">
        <dgm:presLayoutVars>
          <dgm:bulletEnabled val="1"/>
        </dgm:presLayoutVars>
      </dgm:prSet>
      <dgm:spPr/>
    </dgm:pt>
    <dgm:pt modelId="{6BA46904-CB7C-4538-BD49-D3891EF19552}" type="pres">
      <dgm:prSet presAssocID="{4259F840-24E7-476F-9F30-482E46395856}" presName="ConnectLine1" presStyleLbl="sibTrans1D1" presStyleIdx="0" presStyleCnt="5"/>
      <dgm:spPr>
        <a:noFill/>
        <a:ln w="6350" cap="flat" cmpd="sng" algn="ctr">
          <a:solidFill>
            <a:schemeClr val="accent5">
              <a:hueOff val="0"/>
              <a:satOff val="0"/>
              <a:lumOff val="0"/>
              <a:alphaOff val="0"/>
            </a:schemeClr>
          </a:solidFill>
          <a:prstDash val="dash"/>
          <a:miter lim="800000"/>
        </a:ln>
        <a:effectLst/>
      </dgm:spPr>
    </dgm:pt>
    <dgm:pt modelId="{049FDBD0-77FE-49D1-A275-A272C8C5E426}" type="pres">
      <dgm:prSet presAssocID="{4259F840-24E7-476F-9F30-482E46395856}" presName="ConnectLineEnd1" presStyleLbl="lnNode1" presStyleIdx="0" presStyleCnt="5"/>
      <dgm:spPr/>
    </dgm:pt>
    <dgm:pt modelId="{CB26EA94-33BB-4F98-9E1E-2237D4831263}" type="pres">
      <dgm:prSet presAssocID="{4259F840-24E7-476F-9F30-482E46395856}" presName="EmptyPane1" presStyleCnt="0"/>
      <dgm:spPr/>
    </dgm:pt>
    <dgm:pt modelId="{606F1DBF-510E-4065-ACCB-3EBDA85CFB92}" type="pres">
      <dgm:prSet presAssocID="{DCC444A4-F20A-48F5-A61E-47BFFF185A57}" presName="spaceBetweenRectangles1" presStyleCnt="0"/>
      <dgm:spPr/>
    </dgm:pt>
    <dgm:pt modelId="{07989479-D1A2-4D15-AA3A-B0CFFB9F91D9}" type="pres">
      <dgm:prSet presAssocID="{E4033A39-DCC4-4038-9562-AEDDBBB37A99}" presName="composite1" presStyleCnt="0"/>
      <dgm:spPr/>
    </dgm:pt>
    <dgm:pt modelId="{539615E2-3277-4D8E-8484-FF5088C8BF01}" type="pres">
      <dgm:prSet presAssocID="{E4033A39-DCC4-4038-9562-AEDDBBB37A99}" presName="parent1" presStyleLbl="alignNode1" presStyleIdx="1" presStyleCnt="5">
        <dgm:presLayoutVars>
          <dgm:chMax val="1"/>
          <dgm:chPref val="1"/>
          <dgm:bulletEnabled val="1"/>
        </dgm:presLayoutVars>
      </dgm:prSet>
      <dgm:spPr/>
    </dgm:pt>
    <dgm:pt modelId="{FEBD3C2A-A340-470A-A475-AE614EA07678}" type="pres">
      <dgm:prSet presAssocID="{E4033A39-DCC4-4038-9562-AEDDBBB37A99}" presName="Childtext1" presStyleLbl="revTx" presStyleIdx="1" presStyleCnt="5">
        <dgm:presLayoutVars>
          <dgm:bulletEnabled val="1"/>
        </dgm:presLayoutVars>
      </dgm:prSet>
      <dgm:spPr/>
    </dgm:pt>
    <dgm:pt modelId="{080474C8-0FEA-4FD1-97F1-0978CFB4A37F}" type="pres">
      <dgm:prSet presAssocID="{E4033A39-DCC4-4038-9562-AEDDBBB37A99}" presName="ConnectLine1" presStyleLbl="sibTrans1D1" presStyleIdx="1" presStyleCnt="5"/>
      <dgm:spPr>
        <a:noFill/>
        <a:ln w="6350" cap="flat" cmpd="sng" algn="ctr">
          <a:solidFill>
            <a:schemeClr val="accent5">
              <a:hueOff val="90002"/>
              <a:satOff val="2173"/>
              <a:lumOff val="-10490"/>
              <a:alphaOff val="0"/>
            </a:schemeClr>
          </a:solidFill>
          <a:prstDash val="dash"/>
          <a:miter lim="800000"/>
        </a:ln>
        <a:effectLst/>
      </dgm:spPr>
    </dgm:pt>
    <dgm:pt modelId="{4797FB61-2602-4A58-81E6-6F133DB1E419}" type="pres">
      <dgm:prSet presAssocID="{E4033A39-DCC4-4038-9562-AEDDBBB37A99}" presName="ConnectLineEnd1" presStyleLbl="lnNode1" presStyleIdx="1" presStyleCnt="5"/>
      <dgm:spPr/>
    </dgm:pt>
    <dgm:pt modelId="{3ADF0AE3-D759-4F4F-8135-572855211847}" type="pres">
      <dgm:prSet presAssocID="{E4033A39-DCC4-4038-9562-AEDDBBB37A99}" presName="EmptyPane1" presStyleCnt="0"/>
      <dgm:spPr/>
    </dgm:pt>
    <dgm:pt modelId="{B0CD7A53-7149-45F2-83E8-36717D7878A1}" type="pres">
      <dgm:prSet presAssocID="{80AB0E5B-0C58-465D-A545-5B21133D2849}" presName="spaceBetweenRectangles1" presStyleCnt="0"/>
      <dgm:spPr/>
    </dgm:pt>
    <dgm:pt modelId="{FB379A6E-C0F9-420B-90FC-2785E757E6AE}" type="pres">
      <dgm:prSet presAssocID="{87BF7896-20EA-4E8F-B6F4-A34EC5C9CB50}" presName="composite1" presStyleCnt="0"/>
      <dgm:spPr/>
    </dgm:pt>
    <dgm:pt modelId="{9D82041D-873A-4600-A9C7-C0A0ADFB138B}" type="pres">
      <dgm:prSet presAssocID="{87BF7896-20EA-4E8F-B6F4-A34EC5C9CB50}" presName="parent1" presStyleLbl="alignNode1" presStyleIdx="2" presStyleCnt="5">
        <dgm:presLayoutVars>
          <dgm:chMax val="1"/>
          <dgm:chPref val="1"/>
          <dgm:bulletEnabled val="1"/>
        </dgm:presLayoutVars>
      </dgm:prSet>
      <dgm:spPr/>
    </dgm:pt>
    <dgm:pt modelId="{80CDBBF8-C6B4-4166-87C1-DC9120CC7586}" type="pres">
      <dgm:prSet presAssocID="{87BF7896-20EA-4E8F-B6F4-A34EC5C9CB50}" presName="Childtext1" presStyleLbl="revTx" presStyleIdx="2" presStyleCnt="5" custAng="0" custLinFactNeighborY="-29056">
        <dgm:presLayoutVars>
          <dgm:bulletEnabled val="1"/>
        </dgm:presLayoutVars>
      </dgm:prSet>
      <dgm:spPr/>
    </dgm:pt>
    <dgm:pt modelId="{89759DE5-9F8A-470E-A6D8-F13BB4DEE93D}" type="pres">
      <dgm:prSet presAssocID="{87BF7896-20EA-4E8F-B6F4-A34EC5C9CB50}" presName="ConnectLine1" presStyleLbl="sibTrans1D1" presStyleIdx="2" presStyleCnt="5"/>
      <dgm:spPr>
        <a:noFill/>
        <a:ln w="6350" cap="flat" cmpd="sng" algn="ctr">
          <a:solidFill>
            <a:schemeClr val="accent5">
              <a:hueOff val="180003"/>
              <a:satOff val="4346"/>
              <a:lumOff val="-20980"/>
              <a:alphaOff val="0"/>
            </a:schemeClr>
          </a:solidFill>
          <a:prstDash val="dash"/>
          <a:miter lim="800000"/>
        </a:ln>
        <a:effectLst/>
      </dgm:spPr>
    </dgm:pt>
    <dgm:pt modelId="{07CCF286-8B46-4A20-ACAC-84BA2D6EFBBC}" type="pres">
      <dgm:prSet presAssocID="{87BF7896-20EA-4E8F-B6F4-A34EC5C9CB50}" presName="ConnectLineEnd1" presStyleLbl="lnNode1" presStyleIdx="2" presStyleCnt="5"/>
      <dgm:spPr/>
    </dgm:pt>
    <dgm:pt modelId="{4624FC32-5405-42B1-B5CC-DF0659852A58}" type="pres">
      <dgm:prSet presAssocID="{87BF7896-20EA-4E8F-B6F4-A34EC5C9CB50}" presName="EmptyPane1" presStyleCnt="0"/>
      <dgm:spPr/>
    </dgm:pt>
    <dgm:pt modelId="{8C327064-3851-4ECF-AAB7-82B51711041E}" type="pres">
      <dgm:prSet presAssocID="{D63CE73E-35DE-48C3-8753-7648BC953C0D}" presName="spaceBetweenRectangles1" presStyleCnt="0"/>
      <dgm:spPr/>
    </dgm:pt>
    <dgm:pt modelId="{3ADEA4DF-6814-494D-9D3D-41947417052B}" type="pres">
      <dgm:prSet presAssocID="{3DE6FF16-CA4D-4D34-ABEB-8BE6A40B5E52}" presName="composite1" presStyleCnt="0"/>
      <dgm:spPr/>
    </dgm:pt>
    <dgm:pt modelId="{74CD3FF2-195B-429B-BC6F-5B5A7FED2BE2}" type="pres">
      <dgm:prSet presAssocID="{3DE6FF16-CA4D-4D34-ABEB-8BE6A40B5E52}" presName="parent1" presStyleLbl="alignNode1" presStyleIdx="3" presStyleCnt="5">
        <dgm:presLayoutVars>
          <dgm:chMax val="1"/>
          <dgm:chPref val="1"/>
          <dgm:bulletEnabled val="1"/>
        </dgm:presLayoutVars>
      </dgm:prSet>
      <dgm:spPr/>
    </dgm:pt>
    <dgm:pt modelId="{1BB5FD64-47F9-47A3-911F-535BFE17A3B9}" type="pres">
      <dgm:prSet presAssocID="{3DE6FF16-CA4D-4D34-ABEB-8BE6A40B5E52}" presName="Childtext1" presStyleLbl="revTx" presStyleIdx="3" presStyleCnt="5">
        <dgm:presLayoutVars>
          <dgm:bulletEnabled val="1"/>
        </dgm:presLayoutVars>
      </dgm:prSet>
      <dgm:spPr/>
    </dgm:pt>
    <dgm:pt modelId="{FE9B27EB-7AC7-485A-9A55-41E8118F9EAF}" type="pres">
      <dgm:prSet presAssocID="{3DE6FF16-CA4D-4D34-ABEB-8BE6A40B5E52}" presName="ConnectLine1" presStyleLbl="sibTrans1D1" presStyleIdx="3" presStyleCnt="5"/>
      <dgm:spPr>
        <a:noFill/>
        <a:ln w="6350" cap="flat" cmpd="sng" algn="ctr">
          <a:solidFill>
            <a:schemeClr val="accent5">
              <a:hueOff val="270005"/>
              <a:satOff val="6519"/>
              <a:lumOff val="-31471"/>
              <a:alphaOff val="0"/>
            </a:schemeClr>
          </a:solidFill>
          <a:prstDash val="dash"/>
          <a:miter lim="800000"/>
        </a:ln>
        <a:effectLst/>
      </dgm:spPr>
    </dgm:pt>
    <dgm:pt modelId="{46BD4721-4664-4AD0-9F11-DBE7E0B207D5}" type="pres">
      <dgm:prSet presAssocID="{3DE6FF16-CA4D-4D34-ABEB-8BE6A40B5E52}" presName="ConnectLineEnd1" presStyleLbl="lnNode1" presStyleIdx="3" presStyleCnt="5"/>
      <dgm:spPr/>
    </dgm:pt>
    <dgm:pt modelId="{69028BD0-349D-4B47-B1F4-B64C6478DE3C}" type="pres">
      <dgm:prSet presAssocID="{3DE6FF16-CA4D-4D34-ABEB-8BE6A40B5E52}" presName="EmptyPane1" presStyleCnt="0"/>
      <dgm:spPr/>
    </dgm:pt>
    <dgm:pt modelId="{619CFBB1-86F5-45A6-80BA-23F97450662F}" type="pres">
      <dgm:prSet presAssocID="{986162A7-6F89-4679-B40E-33A17DA21B73}" presName="spaceBetweenRectangles1" presStyleCnt="0"/>
      <dgm:spPr/>
    </dgm:pt>
    <dgm:pt modelId="{E4E0A96A-AF87-442A-A1A3-64B8F3CFC7FE}" type="pres">
      <dgm:prSet presAssocID="{AC76BE15-3E8A-498B-91BD-CF772C26B6F1}" presName="composite1" presStyleCnt="0"/>
      <dgm:spPr/>
    </dgm:pt>
    <dgm:pt modelId="{483E7832-9872-48C4-8E65-DCB39D4CDBDF}" type="pres">
      <dgm:prSet presAssocID="{AC76BE15-3E8A-498B-91BD-CF772C26B6F1}" presName="parent1" presStyleLbl="alignNode1" presStyleIdx="4" presStyleCnt="5">
        <dgm:presLayoutVars>
          <dgm:chMax val="1"/>
          <dgm:chPref val="1"/>
          <dgm:bulletEnabled val="1"/>
        </dgm:presLayoutVars>
      </dgm:prSet>
      <dgm:spPr/>
    </dgm:pt>
    <dgm:pt modelId="{1FA3C236-5719-4A33-A6BB-80FA85F940E3}" type="pres">
      <dgm:prSet presAssocID="{AC76BE15-3E8A-498B-91BD-CF772C26B6F1}" presName="Childtext1" presStyleLbl="revTx" presStyleIdx="4" presStyleCnt="5">
        <dgm:presLayoutVars>
          <dgm:bulletEnabled val="1"/>
        </dgm:presLayoutVars>
      </dgm:prSet>
      <dgm:spPr/>
    </dgm:pt>
    <dgm:pt modelId="{18F1C823-9ACD-4FCD-8102-F468DCE57A45}" type="pres">
      <dgm:prSet presAssocID="{AC76BE15-3E8A-498B-91BD-CF772C26B6F1}" presName="ConnectLine1" presStyleLbl="sibTrans1D1" presStyleIdx="4" presStyleCnt="5"/>
      <dgm:spPr>
        <a:noFill/>
        <a:ln w="6350" cap="flat" cmpd="sng" algn="ctr">
          <a:solidFill>
            <a:schemeClr val="accent5">
              <a:hueOff val="360006"/>
              <a:satOff val="8692"/>
              <a:lumOff val="-41961"/>
              <a:alphaOff val="0"/>
            </a:schemeClr>
          </a:solidFill>
          <a:prstDash val="dash"/>
          <a:miter lim="800000"/>
        </a:ln>
        <a:effectLst/>
      </dgm:spPr>
    </dgm:pt>
    <dgm:pt modelId="{F8AD0AB8-BBDF-4F0A-A6A0-850E289DD521}" type="pres">
      <dgm:prSet presAssocID="{AC76BE15-3E8A-498B-91BD-CF772C26B6F1}" presName="ConnectLineEnd1" presStyleLbl="lnNode1" presStyleIdx="4" presStyleCnt="5"/>
      <dgm:spPr/>
    </dgm:pt>
    <dgm:pt modelId="{11CAE2E7-2E06-450A-A729-9C2DCEF85421}" type="pres">
      <dgm:prSet presAssocID="{AC76BE15-3E8A-498B-91BD-CF772C26B6F1}" presName="EmptyPane1" presStyleCnt="0"/>
      <dgm:spPr/>
    </dgm:pt>
  </dgm:ptLst>
  <dgm:cxnLst>
    <dgm:cxn modelId="{58AF9605-98E3-490C-9551-60E5D74419A2}" type="presOf" srcId="{3DE6FF16-CA4D-4D34-ABEB-8BE6A40B5E52}" destId="{74CD3FF2-195B-429B-BC6F-5B5A7FED2BE2}" srcOrd="0" destOrd="0" presId="urn:microsoft.com/office/officeart/2016/7/layout/RoundedRectangleTimeline"/>
    <dgm:cxn modelId="{467F290A-9E2A-412E-AF06-428DAA68BEDD}" type="presOf" srcId="{E4033A39-DCC4-4038-9562-AEDDBBB37A99}" destId="{539615E2-3277-4D8E-8484-FF5088C8BF01}" srcOrd="0" destOrd="0" presId="urn:microsoft.com/office/officeart/2016/7/layout/RoundedRectangleTimeline"/>
    <dgm:cxn modelId="{A2A50010-8F67-49E4-9B0A-E0F7FDA9656C}" type="presOf" srcId="{B54C8F6C-BE1E-4EAB-B7A0-48DE01FFAA36}" destId="{45A02F84-C6CB-43F5-AEE4-3EA66C2BD25F}" srcOrd="0" destOrd="0" presId="urn:microsoft.com/office/officeart/2016/7/layout/RoundedRectangleTimeline"/>
    <dgm:cxn modelId="{92330C11-C197-4512-BDA4-8D8A69AF7D1C}" srcId="{E5B2E815-0D19-41DC-B01B-4D608769620A}" destId="{87BF7896-20EA-4E8F-B6F4-A34EC5C9CB50}" srcOrd="2" destOrd="0" parTransId="{05E47BA5-F724-4AEE-9B5B-401F18E028E6}" sibTransId="{D63CE73E-35DE-48C3-8753-7648BC953C0D}"/>
    <dgm:cxn modelId="{D88F5139-A3BF-4F98-ABB0-AEE7243465CB}" type="presOf" srcId="{87BF7896-20EA-4E8F-B6F4-A34EC5C9CB50}" destId="{9D82041D-873A-4600-A9C7-C0A0ADFB138B}" srcOrd="0" destOrd="0" presId="urn:microsoft.com/office/officeart/2016/7/layout/RoundedRectangleTimeline"/>
    <dgm:cxn modelId="{32EF2862-2950-4DF8-BEA8-CD19460CCA31}" srcId="{E5B2E815-0D19-41DC-B01B-4D608769620A}" destId="{E4033A39-DCC4-4038-9562-AEDDBBB37A99}" srcOrd="1" destOrd="0" parTransId="{048EEAE6-78BA-4B00-B7BB-9C22DBB1E8F4}" sibTransId="{80AB0E5B-0C58-465D-A545-5B21133D2849}"/>
    <dgm:cxn modelId="{5E74CB62-E52E-4CEE-8AA1-9812BFC0D67E}" srcId="{E4033A39-DCC4-4038-9562-AEDDBBB37A99}" destId="{A4C0B4E4-70AD-4901-9E3F-7EA25DD6DAA1}" srcOrd="0" destOrd="0" parTransId="{701D9033-BAD3-4299-933F-A47AFDC2ECD0}" sibTransId="{657DB10D-2517-48AA-B970-6D815DBD4123}"/>
    <dgm:cxn modelId="{4653A150-E557-4235-B1A1-18156274D965}" type="presOf" srcId="{4259F840-24E7-476F-9F30-482E46395856}" destId="{E088D226-49D7-4C30-90DC-CA1755D98829}" srcOrd="0" destOrd="0" presId="urn:microsoft.com/office/officeart/2016/7/layout/RoundedRectangleTimeline"/>
    <dgm:cxn modelId="{E6B56652-B46A-4546-9536-64D675143F1B}" type="presOf" srcId="{A4C0B4E4-70AD-4901-9E3F-7EA25DD6DAA1}" destId="{FEBD3C2A-A340-470A-A475-AE614EA07678}" srcOrd="0" destOrd="0" presId="urn:microsoft.com/office/officeart/2016/7/layout/RoundedRectangleTimeline"/>
    <dgm:cxn modelId="{D9403C73-FB83-47D6-85AE-067D49ED63F2}" srcId="{3DE6FF16-CA4D-4D34-ABEB-8BE6A40B5E52}" destId="{C032D242-8D23-4EEC-A10A-7B0691E5A409}" srcOrd="0" destOrd="0" parTransId="{167DA838-BF1F-42A4-81E8-806F40795A14}" sibTransId="{7EFA60CA-572D-434D-B452-A4ACBAEB4D2C}"/>
    <dgm:cxn modelId="{140A4778-8248-44DE-B78A-23C578A77D7E}" srcId="{E5B2E815-0D19-41DC-B01B-4D608769620A}" destId="{AC76BE15-3E8A-498B-91BD-CF772C26B6F1}" srcOrd="4" destOrd="0" parTransId="{00CCB400-064A-4EF5-9806-9534D9AC69AD}" sibTransId="{662A3D6E-7238-444F-BC0B-C7A4321261DB}"/>
    <dgm:cxn modelId="{020D505A-97FA-43DD-A9A1-2501AD46F8AF}" type="presOf" srcId="{43CBB0A2-9D75-4264-8A30-3E8974B40658}" destId="{80CDBBF8-C6B4-4166-87C1-DC9120CC7586}" srcOrd="0" destOrd="0" presId="urn:microsoft.com/office/officeart/2016/7/layout/RoundedRectangleTimeline"/>
    <dgm:cxn modelId="{4D2DF581-8128-4440-9E51-29109DC6ED52}" srcId="{87BF7896-20EA-4E8F-B6F4-A34EC5C9CB50}" destId="{43CBB0A2-9D75-4264-8A30-3E8974B40658}" srcOrd="0" destOrd="0" parTransId="{F806E590-5F8E-48A1-96AC-9E738290D2ED}" sibTransId="{20F77EFB-335C-4BC3-AD95-8421EDF343E6}"/>
    <dgm:cxn modelId="{67A67F8B-14DC-457C-93BE-25105825881F}" type="presOf" srcId="{AC76BE15-3E8A-498B-91BD-CF772C26B6F1}" destId="{483E7832-9872-48C4-8E65-DCB39D4CDBDF}" srcOrd="0" destOrd="0" presId="urn:microsoft.com/office/officeart/2016/7/layout/RoundedRectangleTimeline"/>
    <dgm:cxn modelId="{C8CAF48F-322D-43C3-A68B-40DA904320AC}" type="presOf" srcId="{E5B2E815-0D19-41DC-B01B-4D608769620A}" destId="{196C9F68-3606-4282-A4C6-4485F1280B5F}" srcOrd="0" destOrd="0" presId="urn:microsoft.com/office/officeart/2016/7/layout/RoundedRectangleTimeline"/>
    <dgm:cxn modelId="{19CF03A0-47BE-4ABD-A62C-A27E16D6C5A3}" srcId="{AC76BE15-3E8A-498B-91BD-CF772C26B6F1}" destId="{73820394-2159-4075-9E6F-217263B07F8B}" srcOrd="0" destOrd="0" parTransId="{A861A835-3A0D-4B09-8870-87D7FDC7B27F}" sibTransId="{D383A36B-470D-499F-AE13-85A6B2495524}"/>
    <dgm:cxn modelId="{D473BBA6-FF54-423D-9B9B-875C8AA2545B}" type="presOf" srcId="{73820394-2159-4075-9E6F-217263B07F8B}" destId="{1FA3C236-5719-4A33-A6BB-80FA85F940E3}" srcOrd="0" destOrd="0" presId="urn:microsoft.com/office/officeart/2016/7/layout/RoundedRectangleTimeline"/>
    <dgm:cxn modelId="{636DE8C5-F706-4BA5-855F-85FD2239E2BE}" srcId="{E5B2E815-0D19-41DC-B01B-4D608769620A}" destId="{3DE6FF16-CA4D-4D34-ABEB-8BE6A40B5E52}" srcOrd="3" destOrd="0" parTransId="{DA9CCCCB-8206-4757-82C8-F885E9D238B5}" sibTransId="{986162A7-6F89-4679-B40E-33A17DA21B73}"/>
    <dgm:cxn modelId="{770CA1CC-3DDD-451E-AE83-A71CA570260C}" srcId="{4259F840-24E7-476F-9F30-482E46395856}" destId="{B54C8F6C-BE1E-4EAB-B7A0-48DE01FFAA36}" srcOrd="0" destOrd="0" parTransId="{8DE7CD45-B7C0-432E-B819-6A7D97E31315}" sibTransId="{C33B8BEF-A818-4A2F-A99A-E2B29895E184}"/>
    <dgm:cxn modelId="{42EE41D1-3C16-4937-BB38-B076896C09A0}" srcId="{E5B2E815-0D19-41DC-B01B-4D608769620A}" destId="{4259F840-24E7-476F-9F30-482E46395856}" srcOrd="0" destOrd="0" parTransId="{FCE8068D-7E50-4749-A8D0-ADEDAC5637B3}" sibTransId="{DCC444A4-F20A-48F5-A61E-47BFFF185A57}"/>
    <dgm:cxn modelId="{546179F7-5E1B-4360-8938-B9238DA6DE5D}" type="presOf" srcId="{C032D242-8D23-4EEC-A10A-7B0691E5A409}" destId="{1BB5FD64-47F9-47A3-911F-535BFE17A3B9}" srcOrd="0" destOrd="0" presId="urn:microsoft.com/office/officeart/2016/7/layout/RoundedRectangleTimeline"/>
    <dgm:cxn modelId="{B5EA3CD6-0576-4168-82C9-9ADC0803B31E}" type="presParOf" srcId="{196C9F68-3606-4282-A4C6-4485F1280B5F}" destId="{68D8AC18-502F-4825-B069-75605ADB3A40}" srcOrd="0" destOrd="0" presId="urn:microsoft.com/office/officeart/2016/7/layout/RoundedRectangleTimeline"/>
    <dgm:cxn modelId="{30A197C5-075F-4643-BF26-64BC9FAF532F}" type="presParOf" srcId="{68D8AC18-502F-4825-B069-75605ADB3A40}" destId="{E088D226-49D7-4C30-90DC-CA1755D98829}" srcOrd="0" destOrd="0" presId="urn:microsoft.com/office/officeart/2016/7/layout/RoundedRectangleTimeline"/>
    <dgm:cxn modelId="{DBAA9861-CCB2-4B8A-A3AA-B305A4B5783E}" type="presParOf" srcId="{68D8AC18-502F-4825-B069-75605ADB3A40}" destId="{45A02F84-C6CB-43F5-AEE4-3EA66C2BD25F}" srcOrd="1" destOrd="0" presId="urn:microsoft.com/office/officeart/2016/7/layout/RoundedRectangleTimeline"/>
    <dgm:cxn modelId="{3F249148-C6F7-40D3-8583-B11C276DE023}" type="presParOf" srcId="{68D8AC18-502F-4825-B069-75605ADB3A40}" destId="{6BA46904-CB7C-4538-BD49-D3891EF19552}" srcOrd="2" destOrd="0" presId="urn:microsoft.com/office/officeart/2016/7/layout/RoundedRectangleTimeline"/>
    <dgm:cxn modelId="{337BF8D5-8206-4D0E-857F-BA46391BB745}" type="presParOf" srcId="{68D8AC18-502F-4825-B069-75605ADB3A40}" destId="{049FDBD0-77FE-49D1-A275-A272C8C5E426}" srcOrd="3" destOrd="0" presId="urn:microsoft.com/office/officeart/2016/7/layout/RoundedRectangleTimeline"/>
    <dgm:cxn modelId="{8E042F31-23CC-40C0-92DC-707183B24E81}" type="presParOf" srcId="{68D8AC18-502F-4825-B069-75605ADB3A40}" destId="{CB26EA94-33BB-4F98-9E1E-2237D4831263}" srcOrd="4" destOrd="0" presId="urn:microsoft.com/office/officeart/2016/7/layout/RoundedRectangleTimeline"/>
    <dgm:cxn modelId="{16926BC1-FC34-413E-B35A-2F54A781CCCD}" type="presParOf" srcId="{196C9F68-3606-4282-A4C6-4485F1280B5F}" destId="{606F1DBF-510E-4065-ACCB-3EBDA85CFB92}" srcOrd="1" destOrd="0" presId="urn:microsoft.com/office/officeart/2016/7/layout/RoundedRectangleTimeline"/>
    <dgm:cxn modelId="{42F07C1F-C715-41B1-8356-B99F8CE1AC01}" type="presParOf" srcId="{196C9F68-3606-4282-A4C6-4485F1280B5F}" destId="{07989479-D1A2-4D15-AA3A-B0CFFB9F91D9}" srcOrd="2" destOrd="0" presId="urn:microsoft.com/office/officeart/2016/7/layout/RoundedRectangleTimeline"/>
    <dgm:cxn modelId="{5856EE22-FE01-4788-BBF3-407A68D5A730}" type="presParOf" srcId="{07989479-D1A2-4D15-AA3A-B0CFFB9F91D9}" destId="{539615E2-3277-4D8E-8484-FF5088C8BF01}" srcOrd="0" destOrd="0" presId="urn:microsoft.com/office/officeart/2016/7/layout/RoundedRectangleTimeline"/>
    <dgm:cxn modelId="{3004EE47-5347-4BBA-95CC-D947A73AE485}" type="presParOf" srcId="{07989479-D1A2-4D15-AA3A-B0CFFB9F91D9}" destId="{FEBD3C2A-A340-470A-A475-AE614EA07678}" srcOrd="1" destOrd="0" presId="urn:microsoft.com/office/officeart/2016/7/layout/RoundedRectangleTimeline"/>
    <dgm:cxn modelId="{400A75AC-5289-4270-AC07-416891AF3888}" type="presParOf" srcId="{07989479-D1A2-4D15-AA3A-B0CFFB9F91D9}" destId="{080474C8-0FEA-4FD1-97F1-0978CFB4A37F}" srcOrd="2" destOrd="0" presId="urn:microsoft.com/office/officeart/2016/7/layout/RoundedRectangleTimeline"/>
    <dgm:cxn modelId="{304EB087-DD14-4AA8-8A06-DF9485956226}" type="presParOf" srcId="{07989479-D1A2-4D15-AA3A-B0CFFB9F91D9}" destId="{4797FB61-2602-4A58-81E6-6F133DB1E419}" srcOrd="3" destOrd="0" presId="urn:microsoft.com/office/officeart/2016/7/layout/RoundedRectangleTimeline"/>
    <dgm:cxn modelId="{BC4CC356-31E8-4421-B18C-CB3697E73FAC}" type="presParOf" srcId="{07989479-D1A2-4D15-AA3A-B0CFFB9F91D9}" destId="{3ADF0AE3-D759-4F4F-8135-572855211847}" srcOrd="4" destOrd="0" presId="urn:microsoft.com/office/officeart/2016/7/layout/RoundedRectangleTimeline"/>
    <dgm:cxn modelId="{718BABD9-3B60-482F-B01A-2E414F152777}" type="presParOf" srcId="{196C9F68-3606-4282-A4C6-4485F1280B5F}" destId="{B0CD7A53-7149-45F2-83E8-36717D7878A1}" srcOrd="3" destOrd="0" presId="urn:microsoft.com/office/officeart/2016/7/layout/RoundedRectangleTimeline"/>
    <dgm:cxn modelId="{FD435764-A46B-4635-A943-B6C17FFBD43C}" type="presParOf" srcId="{196C9F68-3606-4282-A4C6-4485F1280B5F}" destId="{FB379A6E-C0F9-420B-90FC-2785E757E6AE}" srcOrd="4" destOrd="0" presId="urn:microsoft.com/office/officeart/2016/7/layout/RoundedRectangleTimeline"/>
    <dgm:cxn modelId="{03D7F2C3-849C-416B-B668-D51C46CA90E6}" type="presParOf" srcId="{FB379A6E-C0F9-420B-90FC-2785E757E6AE}" destId="{9D82041D-873A-4600-A9C7-C0A0ADFB138B}" srcOrd="0" destOrd="0" presId="urn:microsoft.com/office/officeart/2016/7/layout/RoundedRectangleTimeline"/>
    <dgm:cxn modelId="{1DA536D0-EC28-4B9F-A5E9-28EC8F45638C}" type="presParOf" srcId="{FB379A6E-C0F9-420B-90FC-2785E757E6AE}" destId="{80CDBBF8-C6B4-4166-87C1-DC9120CC7586}" srcOrd="1" destOrd="0" presId="urn:microsoft.com/office/officeart/2016/7/layout/RoundedRectangleTimeline"/>
    <dgm:cxn modelId="{A1A8842C-F8BC-40AC-8FFC-6A922D88E333}" type="presParOf" srcId="{FB379A6E-C0F9-420B-90FC-2785E757E6AE}" destId="{89759DE5-9F8A-470E-A6D8-F13BB4DEE93D}" srcOrd="2" destOrd="0" presId="urn:microsoft.com/office/officeart/2016/7/layout/RoundedRectangleTimeline"/>
    <dgm:cxn modelId="{29E74E09-91C9-47DF-AE07-A1527FF00EB2}" type="presParOf" srcId="{FB379A6E-C0F9-420B-90FC-2785E757E6AE}" destId="{07CCF286-8B46-4A20-ACAC-84BA2D6EFBBC}" srcOrd="3" destOrd="0" presId="urn:microsoft.com/office/officeart/2016/7/layout/RoundedRectangleTimeline"/>
    <dgm:cxn modelId="{410C15E7-86BA-42B7-8F67-411E34B11038}" type="presParOf" srcId="{FB379A6E-C0F9-420B-90FC-2785E757E6AE}" destId="{4624FC32-5405-42B1-B5CC-DF0659852A58}" srcOrd="4" destOrd="0" presId="urn:microsoft.com/office/officeart/2016/7/layout/RoundedRectangleTimeline"/>
    <dgm:cxn modelId="{E805D201-407E-43CA-9B74-1CB556699F3D}" type="presParOf" srcId="{196C9F68-3606-4282-A4C6-4485F1280B5F}" destId="{8C327064-3851-4ECF-AAB7-82B51711041E}" srcOrd="5" destOrd="0" presId="urn:microsoft.com/office/officeart/2016/7/layout/RoundedRectangleTimeline"/>
    <dgm:cxn modelId="{43BD8313-2385-4BA0-9145-2022434D3E68}" type="presParOf" srcId="{196C9F68-3606-4282-A4C6-4485F1280B5F}" destId="{3ADEA4DF-6814-494D-9D3D-41947417052B}" srcOrd="6" destOrd="0" presId="urn:microsoft.com/office/officeart/2016/7/layout/RoundedRectangleTimeline"/>
    <dgm:cxn modelId="{77EE5245-99F9-4607-BF5D-14371704AD7C}" type="presParOf" srcId="{3ADEA4DF-6814-494D-9D3D-41947417052B}" destId="{74CD3FF2-195B-429B-BC6F-5B5A7FED2BE2}" srcOrd="0" destOrd="0" presId="urn:microsoft.com/office/officeart/2016/7/layout/RoundedRectangleTimeline"/>
    <dgm:cxn modelId="{4182CE37-4E54-4351-9A5F-1904FF20E71C}" type="presParOf" srcId="{3ADEA4DF-6814-494D-9D3D-41947417052B}" destId="{1BB5FD64-47F9-47A3-911F-535BFE17A3B9}" srcOrd="1" destOrd="0" presId="urn:microsoft.com/office/officeart/2016/7/layout/RoundedRectangleTimeline"/>
    <dgm:cxn modelId="{618B960F-61F5-4357-A407-60CA51E36041}" type="presParOf" srcId="{3ADEA4DF-6814-494D-9D3D-41947417052B}" destId="{FE9B27EB-7AC7-485A-9A55-41E8118F9EAF}" srcOrd="2" destOrd="0" presId="urn:microsoft.com/office/officeart/2016/7/layout/RoundedRectangleTimeline"/>
    <dgm:cxn modelId="{181A4BE4-72AF-463E-880D-D34673D0F9E8}" type="presParOf" srcId="{3ADEA4DF-6814-494D-9D3D-41947417052B}" destId="{46BD4721-4664-4AD0-9F11-DBE7E0B207D5}" srcOrd="3" destOrd="0" presId="urn:microsoft.com/office/officeart/2016/7/layout/RoundedRectangleTimeline"/>
    <dgm:cxn modelId="{AC4EA57A-E4C0-4C2D-8EC9-38BC20FC13B6}" type="presParOf" srcId="{3ADEA4DF-6814-494D-9D3D-41947417052B}" destId="{69028BD0-349D-4B47-B1F4-B64C6478DE3C}" srcOrd="4" destOrd="0" presId="urn:microsoft.com/office/officeart/2016/7/layout/RoundedRectangleTimeline"/>
    <dgm:cxn modelId="{AA8AD3DD-2E80-42F5-B3E4-A5C7AF3802D4}" type="presParOf" srcId="{196C9F68-3606-4282-A4C6-4485F1280B5F}" destId="{619CFBB1-86F5-45A6-80BA-23F97450662F}" srcOrd="7" destOrd="0" presId="urn:microsoft.com/office/officeart/2016/7/layout/RoundedRectangleTimeline"/>
    <dgm:cxn modelId="{FDD0F37D-1C7B-48B3-AC81-ED4C6F1B5BBD}" type="presParOf" srcId="{196C9F68-3606-4282-A4C6-4485F1280B5F}" destId="{E4E0A96A-AF87-442A-A1A3-64B8F3CFC7FE}" srcOrd="8" destOrd="0" presId="urn:microsoft.com/office/officeart/2016/7/layout/RoundedRectangleTimeline"/>
    <dgm:cxn modelId="{CF303A04-9A48-4B41-A7BB-CC3D8C5695D3}" type="presParOf" srcId="{E4E0A96A-AF87-442A-A1A3-64B8F3CFC7FE}" destId="{483E7832-9872-48C4-8E65-DCB39D4CDBDF}" srcOrd="0" destOrd="0" presId="urn:microsoft.com/office/officeart/2016/7/layout/RoundedRectangleTimeline"/>
    <dgm:cxn modelId="{73245F8D-03D3-46C1-81E4-D90E66C49907}" type="presParOf" srcId="{E4E0A96A-AF87-442A-A1A3-64B8F3CFC7FE}" destId="{1FA3C236-5719-4A33-A6BB-80FA85F940E3}" srcOrd="1" destOrd="0" presId="urn:microsoft.com/office/officeart/2016/7/layout/RoundedRectangleTimeline"/>
    <dgm:cxn modelId="{412C5C97-3381-4F16-9B7D-FDFBEDD4E918}" type="presParOf" srcId="{E4E0A96A-AF87-442A-A1A3-64B8F3CFC7FE}" destId="{18F1C823-9ACD-4FCD-8102-F468DCE57A45}" srcOrd="2" destOrd="0" presId="urn:microsoft.com/office/officeart/2016/7/layout/RoundedRectangleTimeline"/>
    <dgm:cxn modelId="{23A8F6FC-DFDA-4E9F-A354-A33937E1BFC9}" type="presParOf" srcId="{E4E0A96A-AF87-442A-A1A3-64B8F3CFC7FE}" destId="{F8AD0AB8-BBDF-4F0A-A6A0-850E289DD521}" srcOrd="3" destOrd="0" presId="urn:microsoft.com/office/officeart/2016/7/layout/RoundedRectangleTimeline"/>
    <dgm:cxn modelId="{C02C06C2-0966-4212-84DD-DA325FCEF64C}" type="presParOf" srcId="{E4E0A96A-AF87-442A-A1A3-64B8F3CFC7FE}" destId="{11CAE2E7-2E06-450A-A729-9C2DCEF85421}" srcOrd="4" destOrd="0" presId="urn:microsoft.com/office/officeart/2016/7/layout/RoundedRectangle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88D226-49D7-4C30-90DC-CA1755D98829}">
      <dsp:nvSpPr>
        <dsp:cNvPr id="0" name=""/>
        <dsp:cNvSpPr/>
      </dsp:nvSpPr>
      <dsp:spPr>
        <a:xfrm rot="16200000">
          <a:off x="1400975" y="1344428"/>
          <a:ext cx="464481" cy="1955960"/>
        </a:xfrm>
        <a:prstGeom prst="round2Same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None/>
          </a:pPr>
          <a:r>
            <a:rPr lang="en-US" sz="1800" kern="1200" dirty="0">
              <a:latin typeface="+mn-lt"/>
            </a:rPr>
            <a:t>Start</a:t>
          </a:r>
        </a:p>
      </dsp:txBody>
      <dsp:txXfrm rot="5400000">
        <a:off x="677910" y="2112841"/>
        <a:ext cx="1933286" cy="419133"/>
      </dsp:txXfrm>
    </dsp:sp>
    <dsp:sp modelId="{45A02F84-C6CB-43F5-AEE4-3EA66C2BD25F}">
      <dsp:nvSpPr>
        <dsp:cNvPr id="0" name=""/>
        <dsp:cNvSpPr/>
      </dsp:nvSpPr>
      <dsp:spPr>
        <a:xfrm>
          <a:off x="3249" y="0"/>
          <a:ext cx="3259934" cy="1625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243840" numCol="1" spcCol="1270" anchor="b" anchorCtr="1">
          <a:noAutofit/>
        </a:bodyPr>
        <a:lstStyle/>
        <a:p>
          <a:pPr marL="0" lvl="0" indent="0" algn="ctr" defTabSz="1422400">
            <a:lnSpc>
              <a:spcPct val="90000"/>
            </a:lnSpc>
            <a:spcBef>
              <a:spcPct val="0"/>
            </a:spcBef>
            <a:spcAft>
              <a:spcPct val="35000"/>
            </a:spcAft>
            <a:buFont typeface="Symbol" panose="05050102010706020507" pitchFamily="18" charset="2"/>
            <a:buNone/>
          </a:pPr>
          <a:r>
            <a:rPr lang="en-US" sz="3200" kern="1200" dirty="0">
              <a:latin typeface="+mn-lt"/>
            </a:rPr>
            <a:t>July 1</a:t>
          </a:r>
          <a:r>
            <a:rPr lang="en-US" sz="3200" kern="1200" baseline="30000" dirty="0">
              <a:latin typeface="+mn-lt"/>
            </a:rPr>
            <a:t>st</a:t>
          </a:r>
          <a:r>
            <a:rPr lang="en-US" sz="3200" kern="1200" dirty="0">
              <a:latin typeface="+mn-lt"/>
            </a:rPr>
            <a:t> the contest begins</a:t>
          </a:r>
        </a:p>
      </dsp:txBody>
      <dsp:txXfrm>
        <a:off x="3249" y="0"/>
        <a:ext cx="3259934" cy="1625685"/>
      </dsp:txXfrm>
    </dsp:sp>
    <dsp:sp modelId="{6BA46904-CB7C-4538-BD49-D3891EF19552}">
      <dsp:nvSpPr>
        <dsp:cNvPr id="0" name=""/>
        <dsp:cNvSpPr/>
      </dsp:nvSpPr>
      <dsp:spPr>
        <a:xfrm>
          <a:off x="1633216" y="1718582"/>
          <a:ext cx="0" cy="371585"/>
        </a:xfrm>
        <a:prstGeom prst="line">
          <a:avLst/>
        </a:prstGeom>
        <a:noFill/>
        <a:ln w="6350" cap="flat" cmpd="sng" algn="ctr">
          <a:solidFill>
            <a:schemeClr val="accent5">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049FDBD0-77FE-49D1-A275-A272C8C5E426}">
      <dsp:nvSpPr>
        <dsp:cNvPr id="0" name=""/>
        <dsp:cNvSpPr/>
      </dsp:nvSpPr>
      <dsp:spPr>
        <a:xfrm>
          <a:off x="1586768" y="1625685"/>
          <a:ext cx="92896" cy="92896"/>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9615E2-3277-4D8E-8484-FF5088C8BF01}">
      <dsp:nvSpPr>
        <dsp:cNvPr id="0" name=""/>
        <dsp:cNvSpPr/>
      </dsp:nvSpPr>
      <dsp:spPr>
        <a:xfrm>
          <a:off x="2611196" y="2090167"/>
          <a:ext cx="1955960" cy="464481"/>
        </a:xfrm>
        <a:prstGeom prst="rect">
          <a:avLst/>
        </a:prstGeom>
        <a:solidFill>
          <a:schemeClr val="accent5">
            <a:hueOff val="90002"/>
            <a:satOff val="2173"/>
            <a:lumOff val="-10490"/>
            <a:alphaOff val="0"/>
          </a:schemeClr>
        </a:solidFill>
        <a:ln w="12700" cap="flat" cmpd="sng" algn="ctr">
          <a:solidFill>
            <a:schemeClr val="accent5">
              <a:hueOff val="90002"/>
              <a:satOff val="2173"/>
              <a:lumOff val="-1049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None/>
          </a:pPr>
          <a:r>
            <a:rPr lang="en-US" sz="1800" kern="1200" dirty="0">
              <a:latin typeface="+mn-lt"/>
            </a:rPr>
            <a:t>Report</a:t>
          </a:r>
        </a:p>
      </dsp:txBody>
      <dsp:txXfrm>
        <a:off x="2611196" y="2090167"/>
        <a:ext cx="1955960" cy="464481"/>
      </dsp:txXfrm>
    </dsp:sp>
    <dsp:sp modelId="{FEBD3C2A-A340-470A-A475-AE614EA07678}">
      <dsp:nvSpPr>
        <dsp:cNvPr id="0" name=""/>
        <dsp:cNvSpPr/>
      </dsp:nvSpPr>
      <dsp:spPr>
        <a:xfrm>
          <a:off x="1959209" y="3019131"/>
          <a:ext cx="3259934" cy="1625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82880" rIns="0" bIns="0" numCol="1" spcCol="1270" anchor="t" anchorCtr="1">
          <a:noAutofit/>
        </a:bodyPr>
        <a:lstStyle/>
        <a:p>
          <a:pPr marL="0" lvl="0" indent="0" algn="ctr" defTabSz="1066800">
            <a:lnSpc>
              <a:spcPct val="90000"/>
            </a:lnSpc>
            <a:spcBef>
              <a:spcPct val="0"/>
            </a:spcBef>
            <a:spcAft>
              <a:spcPct val="35000"/>
            </a:spcAft>
            <a:buFont typeface="Symbol" panose="05050102010706020507" pitchFamily="18" charset="2"/>
            <a:buNone/>
          </a:pPr>
          <a:r>
            <a:rPr lang="en-US" sz="2400" kern="1200" dirty="0">
              <a:latin typeface="+mn-lt"/>
            </a:rPr>
            <a:t>Membership Reporting on MyLCI</a:t>
          </a:r>
        </a:p>
        <a:p>
          <a:pPr marL="0" lvl="0" indent="0" algn="ctr" defTabSz="1066800">
            <a:lnSpc>
              <a:spcPct val="90000"/>
            </a:lnSpc>
            <a:spcBef>
              <a:spcPct val="0"/>
            </a:spcBef>
            <a:spcAft>
              <a:spcPct val="35000"/>
            </a:spcAft>
            <a:buFont typeface="Symbol" panose="05050102010706020507" pitchFamily="18" charset="2"/>
            <a:buNone/>
          </a:pPr>
          <a:r>
            <a:rPr lang="en-US" sz="2400" kern="1200" dirty="0">
              <a:latin typeface="+mn-lt"/>
            </a:rPr>
            <a:t>Service Reporting on </a:t>
          </a:r>
          <a:r>
            <a:rPr lang="en-US" sz="2400" kern="1200" dirty="0" err="1">
              <a:latin typeface="+mn-lt"/>
            </a:rPr>
            <a:t>MyLion</a:t>
          </a:r>
          <a:endParaRPr lang="en-US" sz="2400" kern="1200" dirty="0">
            <a:latin typeface="+mn-lt"/>
          </a:endParaRPr>
        </a:p>
      </dsp:txBody>
      <dsp:txXfrm>
        <a:off x="1959209" y="3019131"/>
        <a:ext cx="3259934" cy="1625685"/>
      </dsp:txXfrm>
    </dsp:sp>
    <dsp:sp modelId="{080474C8-0FEA-4FD1-97F1-0978CFB4A37F}">
      <dsp:nvSpPr>
        <dsp:cNvPr id="0" name=""/>
        <dsp:cNvSpPr/>
      </dsp:nvSpPr>
      <dsp:spPr>
        <a:xfrm>
          <a:off x="3589176" y="2554649"/>
          <a:ext cx="0" cy="371585"/>
        </a:xfrm>
        <a:prstGeom prst="line">
          <a:avLst/>
        </a:prstGeom>
        <a:noFill/>
        <a:ln w="6350" cap="flat" cmpd="sng" algn="ctr">
          <a:solidFill>
            <a:schemeClr val="accent5">
              <a:hueOff val="90002"/>
              <a:satOff val="2173"/>
              <a:lumOff val="-10490"/>
              <a:alphaOff val="0"/>
            </a:schemeClr>
          </a:solidFill>
          <a:prstDash val="dash"/>
          <a:miter lim="800000"/>
        </a:ln>
        <a:effectLst/>
      </dsp:spPr>
      <dsp:style>
        <a:lnRef idx="1">
          <a:scrgbClr r="0" g="0" b="0"/>
        </a:lnRef>
        <a:fillRef idx="0">
          <a:scrgbClr r="0" g="0" b="0"/>
        </a:fillRef>
        <a:effectRef idx="0">
          <a:scrgbClr r="0" g="0" b="0"/>
        </a:effectRef>
        <a:fontRef idx="minor"/>
      </dsp:style>
    </dsp:sp>
    <dsp:sp modelId="{4797FB61-2602-4A58-81E6-6F133DB1E419}">
      <dsp:nvSpPr>
        <dsp:cNvPr id="0" name=""/>
        <dsp:cNvSpPr/>
      </dsp:nvSpPr>
      <dsp:spPr>
        <a:xfrm>
          <a:off x="3542728" y="2926234"/>
          <a:ext cx="92896" cy="92896"/>
        </a:xfrm>
        <a:prstGeom prst="ellipse">
          <a:avLst/>
        </a:prstGeom>
        <a:solidFill>
          <a:schemeClr val="accent5">
            <a:hueOff val="90002"/>
            <a:satOff val="2173"/>
            <a:lumOff val="-104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82041D-873A-4600-A9C7-C0A0ADFB138B}">
      <dsp:nvSpPr>
        <dsp:cNvPr id="0" name=""/>
        <dsp:cNvSpPr/>
      </dsp:nvSpPr>
      <dsp:spPr>
        <a:xfrm>
          <a:off x="4567157" y="2090167"/>
          <a:ext cx="1955960" cy="464481"/>
        </a:xfrm>
        <a:prstGeom prst="rect">
          <a:avLst/>
        </a:prstGeom>
        <a:solidFill>
          <a:schemeClr val="accent5">
            <a:hueOff val="180003"/>
            <a:satOff val="4346"/>
            <a:lumOff val="-20980"/>
            <a:alphaOff val="0"/>
          </a:schemeClr>
        </a:solidFill>
        <a:ln w="12700" cap="flat" cmpd="sng" algn="ctr">
          <a:solidFill>
            <a:schemeClr val="accent5">
              <a:hueOff val="180003"/>
              <a:satOff val="4346"/>
              <a:lumOff val="-2098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None/>
          </a:pPr>
          <a:r>
            <a:rPr lang="en-US" sz="1800" kern="1200" dirty="0">
              <a:latin typeface="+mn-lt"/>
            </a:rPr>
            <a:t>Training</a:t>
          </a:r>
        </a:p>
      </dsp:txBody>
      <dsp:txXfrm>
        <a:off x="4567157" y="2090167"/>
        <a:ext cx="1955960" cy="464481"/>
      </dsp:txXfrm>
    </dsp:sp>
    <dsp:sp modelId="{80CDBBF8-C6B4-4166-87C1-DC9120CC7586}">
      <dsp:nvSpPr>
        <dsp:cNvPr id="0" name=""/>
        <dsp:cNvSpPr/>
      </dsp:nvSpPr>
      <dsp:spPr>
        <a:xfrm>
          <a:off x="3915170" y="0"/>
          <a:ext cx="3259934" cy="1625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82880" numCol="1" spcCol="1270" anchor="b" anchorCtr="1">
          <a:noAutofit/>
        </a:bodyPr>
        <a:lstStyle/>
        <a:p>
          <a:pPr marL="0" lvl="0" indent="0" algn="ctr" defTabSz="1066800">
            <a:lnSpc>
              <a:spcPct val="90000"/>
            </a:lnSpc>
            <a:spcBef>
              <a:spcPct val="0"/>
            </a:spcBef>
            <a:spcAft>
              <a:spcPct val="35000"/>
            </a:spcAft>
            <a:buFont typeface="Symbol" panose="05050102010706020507" pitchFamily="18" charset="2"/>
            <a:buNone/>
          </a:pPr>
          <a:r>
            <a:rPr lang="en-US" sz="2400" kern="1200" dirty="0">
              <a:latin typeface="+mn-lt"/>
            </a:rPr>
            <a:t>Regional Lions Leadership Institute</a:t>
          </a:r>
        </a:p>
        <a:p>
          <a:pPr marL="0" lvl="0" indent="0" algn="ctr" defTabSz="1066800">
            <a:lnSpc>
              <a:spcPct val="90000"/>
            </a:lnSpc>
            <a:spcBef>
              <a:spcPct val="0"/>
            </a:spcBef>
            <a:spcAft>
              <a:spcPct val="35000"/>
            </a:spcAft>
            <a:buFont typeface="Symbol" panose="05050102010706020507" pitchFamily="18" charset="2"/>
            <a:buNone/>
          </a:pPr>
          <a:r>
            <a:rPr lang="en-US" sz="2400" kern="1200" dirty="0">
              <a:latin typeface="+mn-lt"/>
            </a:rPr>
            <a:t>Advanced Lion Leadership Institute</a:t>
          </a:r>
        </a:p>
        <a:p>
          <a:pPr marL="0" lvl="0" indent="0" algn="ctr" defTabSz="1066800">
            <a:lnSpc>
              <a:spcPct val="90000"/>
            </a:lnSpc>
            <a:spcBef>
              <a:spcPct val="0"/>
            </a:spcBef>
            <a:spcAft>
              <a:spcPct val="35000"/>
            </a:spcAft>
            <a:buFont typeface="Symbol" panose="05050102010706020507" pitchFamily="18" charset="2"/>
            <a:buNone/>
          </a:pPr>
          <a:r>
            <a:rPr lang="en-US" sz="2400" kern="1200" dirty="0">
              <a:latin typeface="+mn-lt"/>
            </a:rPr>
            <a:t>USA/Canada Forum</a:t>
          </a:r>
        </a:p>
        <a:p>
          <a:pPr marL="0" lvl="0" indent="0" algn="ctr" defTabSz="1066800">
            <a:lnSpc>
              <a:spcPct val="90000"/>
            </a:lnSpc>
            <a:spcBef>
              <a:spcPct val="0"/>
            </a:spcBef>
            <a:spcAft>
              <a:spcPct val="35000"/>
            </a:spcAft>
            <a:buFont typeface="Symbol" panose="05050102010706020507" pitchFamily="18" charset="2"/>
            <a:buNone/>
          </a:pPr>
          <a:r>
            <a:rPr lang="en-US" sz="2400" kern="1200" dirty="0" err="1">
              <a:latin typeface="+mn-lt"/>
            </a:rPr>
            <a:t>LionsUniversity.Org</a:t>
          </a:r>
          <a:endParaRPr lang="en-US" sz="2400" kern="1200" dirty="0">
            <a:latin typeface="+mn-lt"/>
          </a:endParaRPr>
        </a:p>
        <a:p>
          <a:pPr marL="0" lvl="0" indent="0" algn="ctr" defTabSz="1066800">
            <a:lnSpc>
              <a:spcPct val="90000"/>
            </a:lnSpc>
            <a:spcBef>
              <a:spcPct val="0"/>
            </a:spcBef>
            <a:spcAft>
              <a:spcPct val="35000"/>
            </a:spcAft>
            <a:buFont typeface="Symbol" panose="05050102010706020507" pitchFamily="18" charset="2"/>
            <a:buNone/>
          </a:pPr>
          <a:endParaRPr lang="en-US" sz="1800" kern="1200" dirty="0">
            <a:latin typeface="+mn-lt"/>
          </a:endParaRPr>
        </a:p>
      </dsp:txBody>
      <dsp:txXfrm>
        <a:off x="3915170" y="0"/>
        <a:ext cx="3259934" cy="1625685"/>
      </dsp:txXfrm>
    </dsp:sp>
    <dsp:sp modelId="{89759DE5-9F8A-470E-A6D8-F13BB4DEE93D}">
      <dsp:nvSpPr>
        <dsp:cNvPr id="0" name=""/>
        <dsp:cNvSpPr/>
      </dsp:nvSpPr>
      <dsp:spPr>
        <a:xfrm>
          <a:off x="5545137" y="1718582"/>
          <a:ext cx="0" cy="371585"/>
        </a:xfrm>
        <a:prstGeom prst="line">
          <a:avLst/>
        </a:prstGeom>
        <a:noFill/>
        <a:ln w="6350" cap="flat" cmpd="sng" algn="ctr">
          <a:solidFill>
            <a:schemeClr val="accent5">
              <a:hueOff val="180003"/>
              <a:satOff val="4346"/>
              <a:lumOff val="-20980"/>
              <a:alphaOff val="0"/>
            </a:schemeClr>
          </a:solidFill>
          <a:prstDash val="dash"/>
          <a:miter lim="800000"/>
        </a:ln>
        <a:effectLst/>
      </dsp:spPr>
      <dsp:style>
        <a:lnRef idx="1">
          <a:scrgbClr r="0" g="0" b="0"/>
        </a:lnRef>
        <a:fillRef idx="0">
          <a:scrgbClr r="0" g="0" b="0"/>
        </a:fillRef>
        <a:effectRef idx="0">
          <a:scrgbClr r="0" g="0" b="0"/>
        </a:effectRef>
        <a:fontRef idx="minor"/>
      </dsp:style>
    </dsp:sp>
    <dsp:sp modelId="{07CCF286-8B46-4A20-ACAC-84BA2D6EFBBC}">
      <dsp:nvSpPr>
        <dsp:cNvPr id="0" name=""/>
        <dsp:cNvSpPr/>
      </dsp:nvSpPr>
      <dsp:spPr>
        <a:xfrm>
          <a:off x="5498689" y="1625685"/>
          <a:ext cx="92896" cy="92896"/>
        </a:xfrm>
        <a:prstGeom prst="ellipse">
          <a:avLst/>
        </a:prstGeom>
        <a:solidFill>
          <a:schemeClr val="accent5">
            <a:hueOff val="180003"/>
            <a:satOff val="4346"/>
            <a:lumOff val="-209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CD3FF2-195B-429B-BC6F-5B5A7FED2BE2}">
      <dsp:nvSpPr>
        <dsp:cNvPr id="0" name=""/>
        <dsp:cNvSpPr/>
      </dsp:nvSpPr>
      <dsp:spPr>
        <a:xfrm>
          <a:off x="6523117" y="2090167"/>
          <a:ext cx="1955960" cy="464481"/>
        </a:xfrm>
        <a:prstGeom prst="rect">
          <a:avLst/>
        </a:prstGeom>
        <a:solidFill>
          <a:schemeClr val="accent5">
            <a:hueOff val="270005"/>
            <a:satOff val="6519"/>
            <a:lumOff val="-31471"/>
            <a:alphaOff val="0"/>
          </a:schemeClr>
        </a:solidFill>
        <a:ln w="12700" cap="flat" cmpd="sng" algn="ctr">
          <a:solidFill>
            <a:schemeClr val="accent5">
              <a:hueOff val="270005"/>
              <a:satOff val="6519"/>
              <a:lumOff val="-31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latin typeface="+mn-lt"/>
            </a:rPr>
            <a:t>Support</a:t>
          </a:r>
        </a:p>
      </dsp:txBody>
      <dsp:txXfrm>
        <a:off x="6523117" y="2090167"/>
        <a:ext cx="1955960" cy="464481"/>
      </dsp:txXfrm>
    </dsp:sp>
    <dsp:sp modelId="{1BB5FD64-47F9-47A3-911F-535BFE17A3B9}">
      <dsp:nvSpPr>
        <dsp:cNvPr id="0" name=""/>
        <dsp:cNvSpPr/>
      </dsp:nvSpPr>
      <dsp:spPr>
        <a:xfrm>
          <a:off x="5871130" y="3019131"/>
          <a:ext cx="3259934" cy="1625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82880" rIns="0" bIns="0" numCol="1" spcCol="1270" anchor="t" anchorCtr="1">
          <a:noAutofit/>
        </a:bodyPr>
        <a:lstStyle/>
        <a:p>
          <a:pPr marL="0" lvl="0" indent="0" algn="ctr" defTabSz="1066800">
            <a:lnSpc>
              <a:spcPct val="90000"/>
            </a:lnSpc>
            <a:spcBef>
              <a:spcPct val="0"/>
            </a:spcBef>
            <a:spcAft>
              <a:spcPct val="35000"/>
            </a:spcAft>
            <a:buFont typeface="Symbol" panose="05050102010706020507" pitchFamily="18" charset="2"/>
            <a:buNone/>
          </a:pPr>
          <a:r>
            <a:rPr lang="en-US" sz="2400" kern="1200" dirty="0"/>
            <a:t>Financially Support your community, LDIF and  Districts Endorsed Projects.</a:t>
          </a:r>
          <a:endParaRPr lang="en-US" sz="2400" kern="1200" dirty="0">
            <a:latin typeface="+mn-lt"/>
          </a:endParaRPr>
        </a:p>
      </dsp:txBody>
      <dsp:txXfrm>
        <a:off x="5871130" y="3019131"/>
        <a:ext cx="3259934" cy="1625685"/>
      </dsp:txXfrm>
    </dsp:sp>
    <dsp:sp modelId="{FE9B27EB-7AC7-485A-9A55-41E8118F9EAF}">
      <dsp:nvSpPr>
        <dsp:cNvPr id="0" name=""/>
        <dsp:cNvSpPr/>
      </dsp:nvSpPr>
      <dsp:spPr>
        <a:xfrm>
          <a:off x="7501098" y="2554649"/>
          <a:ext cx="0" cy="371585"/>
        </a:xfrm>
        <a:prstGeom prst="line">
          <a:avLst/>
        </a:prstGeom>
        <a:noFill/>
        <a:ln w="6350" cap="flat" cmpd="sng" algn="ctr">
          <a:solidFill>
            <a:schemeClr val="accent5">
              <a:hueOff val="270005"/>
              <a:satOff val="6519"/>
              <a:lumOff val="-31471"/>
              <a:alphaOff val="0"/>
            </a:schemeClr>
          </a:solidFill>
          <a:prstDash val="dash"/>
          <a:miter lim="800000"/>
        </a:ln>
        <a:effectLst/>
      </dsp:spPr>
      <dsp:style>
        <a:lnRef idx="1">
          <a:scrgbClr r="0" g="0" b="0"/>
        </a:lnRef>
        <a:fillRef idx="0">
          <a:scrgbClr r="0" g="0" b="0"/>
        </a:fillRef>
        <a:effectRef idx="0">
          <a:scrgbClr r="0" g="0" b="0"/>
        </a:effectRef>
        <a:fontRef idx="minor"/>
      </dsp:style>
    </dsp:sp>
    <dsp:sp modelId="{46BD4721-4664-4AD0-9F11-DBE7E0B207D5}">
      <dsp:nvSpPr>
        <dsp:cNvPr id="0" name=""/>
        <dsp:cNvSpPr/>
      </dsp:nvSpPr>
      <dsp:spPr>
        <a:xfrm>
          <a:off x="7454649" y="2926234"/>
          <a:ext cx="92896" cy="92896"/>
        </a:xfrm>
        <a:prstGeom prst="ellipse">
          <a:avLst/>
        </a:prstGeom>
        <a:solidFill>
          <a:schemeClr val="accent5">
            <a:hueOff val="270005"/>
            <a:satOff val="6519"/>
            <a:lumOff val="-31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3E7832-9872-48C4-8E65-DCB39D4CDBDF}">
      <dsp:nvSpPr>
        <dsp:cNvPr id="0" name=""/>
        <dsp:cNvSpPr/>
      </dsp:nvSpPr>
      <dsp:spPr>
        <a:xfrm rot="5400000">
          <a:off x="9224817" y="1344428"/>
          <a:ext cx="464481" cy="1955960"/>
        </a:xfrm>
        <a:prstGeom prst="round2SameRect">
          <a:avLst/>
        </a:prstGeom>
        <a:solidFill>
          <a:schemeClr val="accent5">
            <a:hueOff val="360006"/>
            <a:satOff val="8692"/>
            <a:lumOff val="-41961"/>
            <a:alphaOff val="0"/>
          </a:schemeClr>
        </a:solidFill>
        <a:ln w="12700" cap="flat" cmpd="sng" algn="ctr">
          <a:solidFill>
            <a:schemeClr val="accent5">
              <a:hueOff val="360006"/>
              <a:satOff val="8692"/>
              <a:lumOff val="-419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latin typeface="+mn-lt"/>
            </a:rPr>
            <a:t>Finish</a:t>
          </a:r>
        </a:p>
      </dsp:txBody>
      <dsp:txXfrm rot="-5400000">
        <a:off x="8479078" y="2112841"/>
        <a:ext cx="1933286" cy="419133"/>
      </dsp:txXfrm>
    </dsp:sp>
    <dsp:sp modelId="{1FA3C236-5719-4A33-A6BB-80FA85F940E3}">
      <dsp:nvSpPr>
        <dsp:cNvPr id="0" name=""/>
        <dsp:cNvSpPr/>
      </dsp:nvSpPr>
      <dsp:spPr>
        <a:xfrm>
          <a:off x="7827091" y="0"/>
          <a:ext cx="3259934" cy="1625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82880" numCol="1" spcCol="1270" anchor="b" anchorCtr="1">
          <a:noAutofit/>
        </a:bodyPr>
        <a:lstStyle/>
        <a:p>
          <a:pPr marL="0" lvl="0" indent="0" algn="ctr" defTabSz="1066800">
            <a:lnSpc>
              <a:spcPct val="90000"/>
            </a:lnSpc>
            <a:spcBef>
              <a:spcPct val="0"/>
            </a:spcBef>
            <a:spcAft>
              <a:spcPct val="35000"/>
            </a:spcAft>
            <a:buFont typeface="Symbol" panose="05050102010706020507" pitchFamily="18" charset="2"/>
            <a:buNone/>
          </a:pPr>
          <a:r>
            <a:rPr lang="en-US" sz="2400" kern="1200" dirty="0"/>
            <a:t>June 30</a:t>
          </a:r>
          <a:r>
            <a:rPr lang="en-US" sz="2400" kern="1200" baseline="30000" dirty="0"/>
            <a:t>th</a:t>
          </a:r>
          <a:r>
            <a:rPr lang="en-US" sz="2400" kern="1200" dirty="0"/>
            <a:t> provide all outside documentation to contest </a:t>
          </a:r>
          <a:r>
            <a:rPr lang="en-US" sz="2400" kern="1200" dirty="0" err="1"/>
            <a:t>co-ordinator</a:t>
          </a:r>
          <a:r>
            <a:rPr lang="en-US" sz="2400" kern="1200" dirty="0"/>
            <a:t> – Nancy Velasco</a:t>
          </a:r>
          <a:endParaRPr lang="en-US" sz="2400" kern="1200" dirty="0">
            <a:latin typeface="+mn-lt"/>
          </a:endParaRPr>
        </a:p>
      </dsp:txBody>
      <dsp:txXfrm>
        <a:off x="7827091" y="0"/>
        <a:ext cx="3259934" cy="1625685"/>
      </dsp:txXfrm>
    </dsp:sp>
    <dsp:sp modelId="{18F1C823-9ACD-4FCD-8102-F468DCE57A45}">
      <dsp:nvSpPr>
        <dsp:cNvPr id="0" name=""/>
        <dsp:cNvSpPr/>
      </dsp:nvSpPr>
      <dsp:spPr>
        <a:xfrm>
          <a:off x="9457058" y="1718582"/>
          <a:ext cx="0" cy="371585"/>
        </a:xfrm>
        <a:prstGeom prst="line">
          <a:avLst/>
        </a:prstGeom>
        <a:noFill/>
        <a:ln w="6350" cap="flat" cmpd="sng" algn="ctr">
          <a:solidFill>
            <a:schemeClr val="accent5">
              <a:hueOff val="360006"/>
              <a:satOff val="8692"/>
              <a:lumOff val="-41961"/>
              <a:alphaOff val="0"/>
            </a:schemeClr>
          </a:solidFill>
          <a:prstDash val="dash"/>
          <a:miter lim="800000"/>
        </a:ln>
        <a:effectLst/>
      </dsp:spPr>
      <dsp:style>
        <a:lnRef idx="1">
          <a:scrgbClr r="0" g="0" b="0"/>
        </a:lnRef>
        <a:fillRef idx="0">
          <a:scrgbClr r="0" g="0" b="0"/>
        </a:fillRef>
        <a:effectRef idx="0">
          <a:scrgbClr r="0" g="0" b="0"/>
        </a:effectRef>
        <a:fontRef idx="minor"/>
      </dsp:style>
    </dsp:sp>
    <dsp:sp modelId="{F8AD0AB8-BBDF-4F0A-A6A0-850E289DD521}">
      <dsp:nvSpPr>
        <dsp:cNvPr id="0" name=""/>
        <dsp:cNvSpPr/>
      </dsp:nvSpPr>
      <dsp:spPr>
        <a:xfrm>
          <a:off x="9410610" y="1625685"/>
          <a:ext cx="92896" cy="92896"/>
        </a:xfrm>
        <a:prstGeom prst="ellipse">
          <a:avLst/>
        </a:prstGeom>
        <a:solidFill>
          <a:schemeClr val="accent5">
            <a:hueOff val="360006"/>
            <a:satOff val="8692"/>
            <a:lumOff val="-4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471C2C-1567-47F4-803E-468024209D92}"/>
              </a:ext>
            </a:extLst>
          </p:cNvPr>
          <p:cNvSpPr>
            <a:spLocks noGrp="1"/>
          </p:cNvSpPr>
          <p:nvPr>
            <p:ph type="hdr" sz="quarter"/>
          </p:nvPr>
        </p:nvSpPr>
        <p:spPr>
          <a:xfrm>
            <a:off x="0" y="0"/>
            <a:ext cx="3037840" cy="466435"/>
          </a:xfrm>
          <a:prstGeom prst="rect">
            <a:avLst/>
          </a:prstGeom>
        </p:spPr>
        <p:txBody>
          <a:bodyPr vert="horz" lIns="93169" tIns="46585" rIns="93169" bIns="46585" rtlCol="0"/>
          <a:lstStyle>
            <a:lvl1pPr algn="l">
              <a:defRPr sz="1200"/>
            </a:lvl1pPr>
          </a:lstStyle>
          <a:p>
            <a:endParaRPr lang="en-US"/>
          </a:p>
        </p:txBody>
      </p:sp>
      <p:sp>
        <p:nvSpPr>
          <p:cNvPr id="3" name="Date Placeholder 2">
            <a:extLst>
              <a:ext uri="{FF2B5EF4-FFF2-40B4-BE49-F238E27FC236}">
                <a16:creationId xmlns:a16="http://schemas.microsoft.com/office/drawing/2014/main" id="{058F5B09-2954-46C6-97BB-9E10649FE2C3}"/>
              </a:ext>
            </a:extLst>
          </p:cNvPr>
          <p:cNvSpPr>
            <a:spLocks noGrp="1"/>
          </p:cNvSpPr>
          <p:nvPr>
            <p:ph type="dt" sz="quarter" idx="1"/>
          </p:nvPr>
        </p:nvSpPr>
        <p:spPr>
          <a:xfrm>
            <a:off x="3970938" y="0"/>
            <a:ext cx="3037840" cy="466435"/>
          </a:xfrm>
          <a:prstGeom prst="rect">
            <a:avLst/>
          </a:prstGeom>
        </p:spPr>
        <p:txBody>
          <a:bodyPr vert="horz" lIns="93169" tIns="46585" rIns="93169" bIns="46585" rtlCol="0"/>
          <a:lstStyle>
            <a:lvl1pPr algn="r">
              <a:defRPr sz="1200"/>
            </a:lvl1pPr>
          </a:lstStyle>
          <a:p>
            <a:fld id="{C17F2C1D-F243-42AB-ADF2-E7CB4E04900E}" type="datetimeFigureOut">
              <a:rPr lang="en-US" smtClean="0"/>
              <a:t>8/28/2023</a:t>
            </a:fld>
            <a:endParaRPr lang="en-US"/>
          </a:p>
        </p:txBody>
      </p:sp>
      <p:sp>
        <p:nvSpPr>
          <p:cNvPr id="4" name="Footer Placeholder 3">
            <a:extLst>
              <a:ext uri="{FF2B5EF4-FFF2-40B4-BE49-F238E27FC236}">
                <a16:creationId xmlns:a16="http://schemas.microsoft.com/office/drawing/2014/main" id="{E39A204B-EBA9-4C6D-BFB2-A104F00C8E26}"/>
              </a:ext>
            </a:extLst>
          </p:cNvPr>
          <p:cNvSpPr>
            <a:spLocks noGrp="1"/>
          </p:cNvSpPr>
          <p:nvPr>
            <p:ph type="ftr" sz="quarter" idx="2"/>
          </p:nvPr>
        </p:nvSpPr>
        <p:spPr>
          <a:xfrm>
            <a:off x="0" y="8829968"/>
            <a:ext cx="3037840" cy="466434"/>
          </a:xfrm>
          <a:prstGeom prst="rect">
            <a:avLst/>
          </a:prstGeom>
        </p:spPr>
        <p:txBody>
          <a:bodyPr vert="horz" lIns="93169" tIns="46585" rIns="93169" bIns="46585"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55F72FC-4D2D-4E5B-A4DD-62E2C822FB1E}"/>
              </a:ext>
            </a:extLst>
          </p:cNvPr>
          <p:cNvSpPr>
            <a:spLocks noGrp="1"/>
          </p:cNvSpPr>
          <p:nvPr>
            <p:ph type="sldNum" sz="quarter" idx="3"/>
          </p:nvPr>
        </p:nvSpPr>
        <p:spPr>
          <a:xfrm>
            <a:off x="3970938" y="8829968"/>
            <a:ext cx="3037840" cy="466434"/>
          </a:xfrm>
          <a:prstGeom prst="rect">
            <a:avLst/>
          </a:prstGeom>
        </p:spPr>
        <p:txBody>
          <a:bodyPr vert="horz" lIns="93169" tIns="46585" rIns="93169" bIns="46585" rtlCol="0" anchor="b"/>
          <a:lstStyle>
            <a:lvl1pPr algn="r">
              <a:defRPr sz="1200"/>
            </a:lvl1pPr>
          </a:lstStyle>
          <a:p>
            <a:fld id="{023CDBB5-5B4A-4483-935D-A73935186B4D}" type="slidenum">
              <a:rPr lang="en-US" smtClean="0"/>
              <a:t>‹#›</a:t>
            </a:fld>
            <a:endParaRPr lang="en-US"/>
          </a:p>
        </p:txBody>
      </p:sp>
    </p:spTree>
    <p:extLst>
      <p:ext uri="{BB962C8B-B14F-4D97-AF65-F5344CB8AC3E}">
        <p14:creationId xmlns:p14="http://schemas.microsoft.com/office/powerpoint/2010/main" val="26192377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5"/>
          </a:xfrm>
          <a:prstGeom prst="rect">
            <a:avLst/>
          </a:prstGeom>
        </p:spPr>
        <p:txBody>
          <a:bodyPr vert="horz" lIns="93169" tIns="46585" rIns="93169" bIns="46585" rtlCol="0"/>
          <a:lstStyle>
            <a:lvl1pPr algn="l">
              <a:defRPr sz="1200"/>
            </a:lvl1pPr>
          </a:lstStyle>
          <a:p>
            <a:endParaRPr lang="en-US"/>
          </a:p>
        </p:txBody>
      </p:sp>
      <p:sp>
        <p:nvSpPr>
          <p:cNvPr id="3" name="Date Placeholder 2"/>
          <p:cNvSpPr>
            <a:spLocks noGrp="1"/>
          </p:cNvSpPr>
          <p:nvPr>
            <p:ph type="dt" idx="1"/>
          </p:nvPr>
        </p:nvSpPr>
        <p:spPr>
          <a:xfrm>
            <a:off x="3970938" y="0"/>
            <a:ext cx="3037840" cy="466435"/>
          </a:xfrm>
          <a:prstGeom prst="rect">
            <a:avLst/>
          </a:prstGeom>
        </p:spPr>
        <p:txBody>
          <a:bodyPr vert="horz" lIns="93169" tIns="46585" rIns="93169" bIns="46585" rtlCol="0"/>
          <a:lstStyle>
            <a:lvl1pPr algn="r">
              <a:defRPr sz="1200"/>
            </a:lvl1pPr>
          </a:lstStyle>
          <a:p>
            <a:fld id="{020CE34E-5667-4A32-A6BA-10C7A552BC63}" type="datetimeFigureOut">
              <a:rPr lang="en-US" smtClean="0"/>
              <a:t>8/28/2023</a:t>
            </a:fld>
            <a:endParaRPr lang="en-US"/>
          </a:p>
        </p:txBody>
      </p:sp>
      <p:sp>
        <p:nvSpPr>
          <p:cNvPr id="4" name="Slide Image Placeholder 3"/>
          <p:cNvSpPr>
            <a:spLocks noGrp="1" noRot="1" noChangeAspect="1"/>
          </p:cNvSpPr>
          <p:nvPr>
            <p:ph type="sldImg" idx="2"/>
          </p:nvPr>
        </p:nvSpPr>
        <p:spPr>
          <a:xfrm>
            <a:off x="714375" y="1160463"/>
            <a:ext cx="5581650" cy="3140075"/>
          </a:xfrm>
          <a:prstGeom prst="rect">
            <a:avLst/>
          </a:prstGeom>
          <a:noFill/>
          <a:ln w="12700">
            <a:solidFill>
              <a:prstClr val="black"/>
            </a:solidFill>
          </a:ln>
        </p:spPr>
        <p:txBody>
          <a:bodyPr vert="horz" lIns="93169" tIns="46585" rIns="93169" bIns="46585" rtlCol="0" anchor="ctr"/>
          <a:lstStyle/>
          <a:p>
            <a:endParaRPr lang="en-US"/>
          </a:p>
        </p:txBody>
      </p:sp>
      <p:sp>
        <p:nvSpPr>
          <p:cNvPr id="5" name="Notes Placeholder 4"/>
          <p:cNvSpPr>
            <a:spLocks noGrp="1"/>
          </p:cNvSpPr>
          <p:nvPr>
            <p:ph type="body" sz="quarter" idx="3"/>
          </p:nvPr>
        </p:nvSpPr>
        <p:spPr>
          <a:xfrm>
            <a:off x="701040" y="4473894"/>
            <a:ext cx="5608320" cy="3660457"/>
          </a:xfrm>
          <a:prstGeom prst="rect">
            <a:avLst/>
          </a:prstGeom>
        </p:spPr>
        <p:txBody>
          <a:bodyPr vert="horz" lIns="93169" tIns="46585" rIns="93169" bIns="4658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4"/>
          </a:xfrm>
          <a:prstGeom prst="rect">
            <a:avLst/>
          </a:prstGeom>
        </p:spPr>
        <p:txBody>
          <a:bodyPr vert="horz" lIns="93169" tIns="46585" rIns="93169" bIns="46585"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4"/>
          </a:xfrm>
          <a:prstGeom prst="rect">
            <a:avLst/>
          </a:prstGeom>
        </p:spPr>
        <p:txBody>
          <a:bodyPr vert="horz" lIns="93169" tIns="46585" rIns="93169" bIns="46585" rtlCol="0" anchor="b"/>
          <a:lstStyle>
            <a:lvl1pPr algn="r">
              <a:defRPr sz="1200"/>
            </a:lvl1pPr>
          </a:lstStyle>
          <a:p>
            <a:fld id="{E7CCE34D-CFF1-4FFE-815B-D050E7ED2DFD}" type="slidenum">
              <a:rPr lang="en-US" smtClean="0"/>
              <a:t>‹#›</a:t>
            </a:fld>
            <a:endParaRPr lang="en-US"/>
          </a:p>
        </p:txBody>
      </p:sp>
    </p:spTree>
    <p:extLst>
      <p:ext uri="{BB962C8B-B14F-4D97-AF65-F5344CB8AC3E}">
        <p14:creationId xmlns:p14="http://schemas.microsoft.com/office/powerpoint/2010/main" val="3979362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a:t>
            </a:fld>
            <a:endParaRPr lang="en-US"/>
          </a:p>
        </p:txBody>
      </p:sp>
    </p:spTree>
    <p:extLst>
      <p:ext uri="{BB962C8B-B14F-4D97-AF65-F5344CB8AC3E}">
        <p14:creationId xmlns:p14="http://schemas.microsoft.com/office/powerpoint/2010/main" val="1560835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4</a:t>
            </a:fld>
            <a:endParaRPr lang="en-US"/>
          </a:p>
        </p:txBody>
      </p:sp>
    </p:spTree>
    <p:extLst>
      <p:ext uri="{BB962C8B-B14F-4D97-AF65-F5344CB8AC3E}">
        <p14:creationId xmlns:p14="http://schemas.microsoft.com/office/powerpoint/2010/main" val="2100331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DC0559-D619-4E56-BF6F-3712370C2150}" type="slidenum">
              <a:rPr lang="en-US" smtClean="0"/>
              <a:t>11</a:t>
            </a:fld>
            <a:endParaRPr lang="en-US"/>
          </a:p>
        </p:txBody>
      </p:sp>
    </p:spTree>
    <p:extLst>
      <p:ext uri="{BB962C8B-B14F-4D97-AF65-F5344CB8AC3E}">
        <p14:creationId xmlns:p14="http://schemas.microsoft.com/office/powerpoint/2010/main" val="5145412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12</a:t>
            </a:fld>
            <a:endParaRPr lang="en-US"/>
          </a:p>
        </p:txBody>
      </p:sp>
    </p:spTree>
    <p:extLst>
      <p:ext uri="{BB962C8B-B14F-4D97-AF65-F5344CB8AC3E}">
        <p14:creationId xmlns:p14="http://schemas.microsoft.com/office/powerpoint/2010/main" val="1586550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13</a:t>
            </a:fld>
            <a:endParaRPr lang="en-US"/>
          </a:p>
        </p:txBody>
      </p:sp>
    </p:spTree>
    <p:extLst>
      <p:ext uri="{BB962C8B-B14F-4D97-AF65-F5344CB8AC3E}">
        <p14:creationId xmlns:p14="http://schemas.microsoft.com/office/powerpoint/2010/main" val="36962029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14</a:t>
            </a:fld>
            <a:endParaRPr lang="en-US"/>
          </a:p>
        </p:txBody>
      </p:sp>
    </p:spTree>
    <p:extLst>
      <p:ext uri="{BB962C8B-B14F-4D97-AF65-F5344CB8AC3E}">
        <p14:creationId xmlns:p14="http://schemas.microsoft.com/office/powerpoint/2010/main" val="4043041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15</a:t>
            </a:fld>
            <a:endParaRPr lang="en-US"/>
          </a:p>
        </p:txBody>
      </p:sp>
    </p:spTree>
    <p:extLst>
      <p:ext uri="{BB962C8B-B14F-4D97-AF65-F5344CB8AC3E}">
        <p14:creationId xmlns:p14="http://schemas.microsoft.com/office/powerpoint/2010/main" val="39558404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16</a:t>
            </a:fld>
            <a:endParaRPr lang="en-US"/>
          </a:p>
        </p:txBody>
      </p:sp>
    </p:spTree>
    <p:extLst>
      <p:ext uri="{BB962C8B-B14F-4D97-AF65-F5344CB8AC3E}">
        <p14:creationId xmlns:p14="http://schemas.microsoft.com/office/powerpoint/2010/main" val="19800028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17</a:t>
            </a:fld>
            <a:endParaRPr lang="en-US"/>
          </a:p>
        </p:txBody>
      </p:sp>
    </p:spTree>
    <p:extLst>
      <p:ext uri="{BB962C8B-B14F-4D97-AF65-F5344CB8AC3E}">
        <p14:creationId xmlns:p14="http://schemas.microsoft.com/office/powerpoint/2010/main" val="19811886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18</a:t>
            </a:fld>
            <a:endParaRPr lang="en-US"/>
          </a:p>
        </p:txBody>
      </p:sp>
    </p:spTree>
    <p:extLst>
      <p:ext uri="{BB962C8B-B14F-4D97-AF65-F5344CB8AC3E}">
        <p14:creationId xmlns:p14="http://schemas.microsoft.com/office/powerpoint/2010/main" val="1287121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19</a:t>
            </a:fld>
            <a:endParaRPr lang="en-US"/>
          </a:p>
        </p:txBody>
      </p:sp>
    </p:spTree>
    <p:extLst>
      <p:ext uri="{BB962C8B-B14F-4D97-AF65-F5344CB8AC3E}">
        <p14:creationId xmlns:p14="http://schemas.microsoft.com/office/powerpoint/2010/main" val="8231745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20</a:t>
            </a:fld>
            <a:endParaRPr lang="en-US"/>
          </a:p>
        </p:txBody>
      </p:sp>
    </p:spTree>
    <p:extLst>
      <p:ext uri="{BB962C8B-B14F-4D97-AF65-F5344CB8AC3E}">
        <p14:creationId xmlns:p14="http://schemas.microsoft.com/office/powerpoint/2010/main" val="13597256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21</a:t>
            </a:fld>
            <a:endParaRPr lang="en-US"/>
          </a:p>
        </p:txBody>
      </p:sp>
    </p:spTree>
    <p:extLst>
      <p:ext uri="{BB962C8B-B14F-4D97-AF65-F5344CB8AC3E}">
        <p14:creationId xmlns:p14="http://schemas.microsoft.com/office/powerpoint/2010/main" val="651100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22</a:t>
            </a:fld>
            <a:endParaRPr lang="en-US"/>
          </a:p>
        </p:txBody>
      </p:sp>
    </p:spTree>
    <p:extLst>
      <p:ext uri="{BB962C8B-B14F-4D97-AF65-F5344CB8AC3E}">
        <p14:creationId xmlns:p14="http://schemas.microsoft.com/office/powerpoint/2010/main" val="5275689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23</a:t>
            </a:fld>
            <a:endParaRPr lang="en-US"/>
          </a:p>
        </p:txBody>
      </p:sp>
    </p:spTree>
    <p:extLst>
      <p:ext uri="{BB962C8B-B14F-4D97-AF65-F5344CB8AC3E}">
        <p14:creationId xmlns:p14="http://schemas.microsoft.com/office/powerpoint/2010/main" val="30641941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24</a:t>
            </a:fld>
            <a:endParaRPr lang="en-US"/>
          </a:p>
        </p:txBody>
      </p:sp>
    </p:spTree>
    <p:extLst>
      <p:ext uri="{BB962C8B-B14F-4D97-AF65-F5344CB8AC3E}">
        <p14:creationId xmlns:p14="http://schemas.microsoft.com/office/powerpoint/2010/main" val="7719494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25</a:t>
            </a:fld>
            <a:endParaRPr lang="en-US"/>
          </a:p>
        </p:txBody>
      </p:sp>
    </p:spTree>
    <p:extLst>
      <p:ext uri="{BB962C8B-B14F-4D97-AF65-F5344CB8AC3E}">
        <p14:creationId xmlns:p14="http://schemas.microsoft.com/office/powerpoint/2010/main" val="29461289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26</a:t>
            </a:fld>
            <a:endParaRPr lang="en-US"/>
          </a:p>
        </p:txBody>
      </p:sp>
    </p:spTree>
    <p:extLst>
      <p:ext uri="{BB962C8B-B14F-4D97-AF65-F5344CB8AC3E}">
        <p14:creationId xmlns:p14="http://schemas.microsoft.com/office/powerpoint/2010/main" val="240591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27</a:t>
            </a:fld>
            <a:endParaRPr lang="en-US"/>
          </a:p>
        </p:txBody>
      </p:sp>
    </p:spTree>
    <p:extLst>
      <p:ext uri="{BB962C8B-B14F-4D97-AF65-F5344CB8AC3E}">
        <p14:creationId xmlns:p14="http://schemas.microsoft.com/office/powerpoint/2010/main" val="25072149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28</a:t>
            </a:fld>
            <a:endParaRPr lang="en-US"/>
          </a:p>
        </p:txBody>
      </p:sp>
    </p:spTree>
    <p:extLst>
      <p:ext uri="{BB962C8B-B14F-4D97-AF65-F5344CB8AC3E}">
        <p14:creationId xmlns:p14="http://schemas.microsoft.com/office/powerpoint/2010/main" val="9784558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29</a:t>
            </a:fld>
            <a:endParaRPr lang="en-US"/>
          </a:p>
        </p:txBody>
      </p:sp>
    </p:spTree>
    <p:extLst>
      <p:ext uri="{BB962C8B-B14F-4D97-AF65-F5344CB8AC3E}">
        <p14:creationId xmlns:p14="http://schemas.microsoft.com/office/powerpoint/2010/main" val="4977444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30</a:t>
            </a:fld>
            <a:endParaRPr lang="en-US"/>
          </a:p>
        </p:txBody>
      </p:sp>
    </p:spTree>
    <p:extLst>
      <p:ext uri="{BB962C8B-B14F-4D97-AF65-F5344CB8AC3E}">
        <p14:creationId xmlns:p14="http://schemas.microsoft.com/office/powerpoint/2010/main" val="9906795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33</a:t>
            </a:fld>
            <a:endParaRPr lang="en-US"/>
          </a:p>
        </p:txBody>
      </p:sp>
    </p:spTree>
    <p:extLst>
      <p:ext uri="{BB962C8B-B14F-4D97-AF65-F5344CB8AC3E}">
        <p14:creationId xmlns:p14="http://schemas.microsoft.com/office/powerpoint/2010/main" val="4150892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E68F591-F3C7-4872-BBA0-0693794F4F11}"/>
              </a:ext>
            </a:extLst>
          </p:cNvPr>
          <p:cNvSpPr>
            <a:spLocks noGrp="1"/>
          </p:cNvSpPr>
          <p:nvPr>
            <p:ph type="ctrTitle" hasCustomPrompt="1"/>
          </p:nvPr>
        </p:nvSpPr>
        <p:spPr>
          <a:xfrm>
            <a:off x="7999414" y="1051551"/>
            <a:ext cx="3565524" cy="2384898"/>
          </a:xfrm>
        </p:spPr>
        <p:txBody>
          <a:bodyPr anchor="b" anchorCtr="0">
            <a:noAutofit/>
          </a:bodyPr>
          <a:lstStyle/>
          <a:p>
            <a:r>
              <a:rPr lang="en-US" sz="4800" dirty="0"/>
              <a:t>3DFloat</a:t>
            </a:r>
          </a:p>
        </p:txBody>
      </p:sp>
      <p:sp>
        <p:nvSpPr>
          <p:cNvPr id="14" name="Picture Placeholder 13">
            <a:extLst>
              <a:ext uri="{FF2B5EF4-FFF2-40B4-BE49-F238E27FC236}">
                <a16:creationId xmlns:a16="http://schemas.microsoft.com/office/drawing/2014/main" id="{967766A8-18D5-4391-8DB7-7BFF6427636C}"/>
              </a:ext>
            </a:extLst>
          </p:cNvPr>
          <p:cNvSpPr>
            <a:spLocks noGrp="1"/>
          </p:cNvSpPr>
          <p:nvPr>
            <p:ph type="pic" sz="quarter" idx="13"/>
          </p:nvPr>
        </p:nvSpPr>
        <p:spPr>
          <a:xfrm>
            <a:off x="0" y="0"/>
            <a:ext cx="7452360" cy="6858000"/>
          </a:xfrm>
          <a:solidFill>
            <a:schemeClr val="accent5"/>
          </a:solidFill>
        </p:spPr>
        <p:txBody>
          <a:bodyPr>
            <a:noAutofit/>
          </a:bodyPr>
          <a:lstStyle/>
          <a:p>
            <a:r>
              <a:rPr lang="en-US"/>
              <a:t>Click icon to add picture</a:t>
            </a:r>
          </a:p>
        </p:txBody>
      </p:sp>
      <p:sp>
        <p:nvSpPr>
          <p:cNvPr id="8" name="Oval 7">
            <a:extLst>
              <a:ext uri="{FF2B5EF4-FFF2-40B4-BE49-F238E27FC236}">
                <a16:creationId xmlns:a16="http://schemas.microsoft.com/office/drawing/2014/main" id="{938AD48E-7D67-4BE9-97B6-DB64DE5253B9}"/>
              </a:ext>
              <a:ext uri="{C183D7F6-B498-43B3-948B-1728B52AA6E4}">
                <adec:decorative xmlns:adec="http://schemas.microsoft.com/office/drawing/2017/decorative" val="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9" name="Group 8">
            <a:extLst>
              <a:ext uri="{FF2B5EF4-FFF2-40B4-BE49-F238E27FC236}">
                <a16:creationId xmlns:a16="http://schemas.microsoft.com/office/drawing/2014/main" id="{EB6FF8E2-165B-49EB-8120-14190F9491BC}"/>
              </a:ext>
              <a:ext uri="{C183D7F6-B498-43B3-948B-1728B52AA6E4}">
                <adec:decorative xmlns:adec="http://schemas.microsoft.com/office/drawing/2017/decorative" val="1"/>
              </a:ext>
            </a:extLst>
          </p:cNvPr>
          <p:cNvGrpSpPr/>
          <p:nvPr userDrawn="1"/>
        </p:nvGrpSpPr>
        <p:grpSpPr>
          <a:xfrm rot="5400000">
            <a:off x="10915300" y="5534727"/>
            <a:ext cx="667802" cy="631474"/>
            <a:chOff x="10478914" y="1506691"/>
            <a:chExt cx="667802" cy="631474"/>
          </a:xfrm>
        </p:grpSpPr>
        <p:sp>
          <p:nvSpPr>
            <p:cNvPr id="10" name="Freeform: Shape 9">
              <a:extLst>
                <a:ext uri="{FF2B5EF4-FFF2-40B4-BE49-F238E27FC236}">
                  <a16:creationId xmlns:a16="http://schemas.microsoft.com/office/drawing/2014/main" id="{79B763A7-EE7D-4306-8306-01E8C86E6350}"/>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4B3A935F-6844-4FCE-B0AE-5492715A58F1}"/>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3" name="Text Placeholder 2">
            <a:extLst>
              <a:ext uri="{FF2B5EF4-FFF2-40B4-BE49-F238E27FC236}">
                <a16:creationId xmlns:a16="http://schemas.microsoft.com/office/drawing/2014/main" id="{5B16EB97-6E8A-4B50-8701-7CB158044DCA}"/>
              </a:ext>
            </a:extLst>
          </p:cNvPr>
          <p:cNvSpPr>
            <a:spLocks noGrp="1"/>
          </p:cNvSpPr>
          <p:nvPr>
            <p:ph type="body" sz="quarter" idx="14"/>
          </p:nvPr>
        </p:nvSpPr>
        <p:spPr>
          <a:xfrm>
            <a:off x="7999413" y="3568700"/>
            <a:ext cx="3565524" cy="1731963"/>
          </a:xfrm>
        </p:spPr>
        <p:txBody>
          <a:bodyPr>
            <a:noAutofit/>
          </a:bodyPr>
          <a:lstStyle>
            <a:lvl1pPr>
              <a:buNone/>
              <a:defRPr sz="2000"/>
            </a:lvl1pPr>
            <a:lvl2pPr>
              <a:buNone/>
              <a:defRPr sz="2000"/>
            </a:lvl2pPr>
            <a:lvl3pPr>
              <a:buNone/>
              <a:defRPr sz="2000"/>
            </a:lvl3pPr>
            <a:lvl4pPr>
              <a:buNone/>
              <a:defRPr sz="2000"/>
            </a:lvl4pPr>
            <a:lvl5pPr>
              <a:buNone/>
              <a:defRPr sz="2000"/>
            </a:lvl5pPr>
          </a:lstStyle>
          <a:p>
            <a:pPr lvl="0"/>
            <a:r>
              <a:rPr lang="en-US"/>
              <a:t>Click to edit Master text styles</a:t>
            </a:r>
          </a:p>
        </p:txBody>
      </p:sp>
    </p:spTree>
    <p:extLst>
      <p:ext uri="{BB962C8B-B14F-4D97-AF65-F5344CB8AC3E}">
        <p14:creationId xmlns:p14="http://schemas.microsoft.com/office/powerpoint/2010/main" val="600948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923D16-1EC5-4C17-ABA8-B13A1256B36F}"/>
              </a:ext>
            </a:extLst>
          </p:cNvPr>
          <p:cNvSpPr>
            <a:spLocks noGrp="1"/>
          </p:cNvSpPr>
          <p:nvPr>
            <p:ph type="title" hasCustomPrompt="1"/>
          </p:nvPr>
        </p:nvSpPr>
        <p:spPr>
          <a:xfrm>
            <a:off x="550864" y="549275"/>
            <a:ext cx="3565524" cy="1997855"/>
          </a:xfrm>
        </p:spPr>
        <p:txBody>
          <a:bodyPr wrap="square" anchor="b" anchorCtr="0">
            <a:noAutofit/>
          </a:bodyPr>
          <a:lstStyle>
            <a:lvl1pPr>
              <a:defRPr/>
            </a:lvl1pPr>
          </a:lstStyle>
          <a:p>
            <a:r>
              <a:rPr lang="en-US" dirty="0"/>
              <a:t>Click to add title</a:t>
            </a:r>
          </a:p>
        </p:txBody>
      </p:sp>
      <p:sp>
        <p:nvSpPr>
          <p:cNvPr id="7" name="Content Placeholder 2">
            <a:extLst>
              <a:ext uri="{FF2B5EF4-FFF2-40B4-BE49-F238E27FC236}">
                <a16:creationId xmlns:a16="http://schemas.microsoft.com/office/drawing/2014/main" id="{50294D8B-CF64-4C26-8C78-57A375E7D33B}"/>
              </a:ext>
            </a:extLst>
          </p:cNvPr>
          <p:cNvSpPr>
            <a:spLocks noGrp="1"/>
          </p:cNvSpPr>
          <p:nvPr>
            <p:ph idx="1" hasCustomPrompt="1"/>
          </p:nvPr>
        </p:nvSpPr>
        <p:spPr>
          <a:xfrm>
            <a:off x="550863" y="2677306"/>
            <a:ext cx="3565525" cy="3415519"/>
          </a:xfrm>
        </p:spPr>
        <p:txBody>
          <a:bodyPr anchor="t" anchorCtr="0">
            <a:noAutofit/>
          </a:bodyPr>
          <a:lstStyle>
            <a:lvl1pPr>
              <a:buNone/>
              <a:defRPr/>
            </a:lvl1pPr>
          </a:lstStyle>
          <a:p>
            <a:pPr>
              <a:lnSpc>
                <a:spcPct val="120000"/>
              </a:lnSpc>
            </a:pPr>
            <a:r>
              <a:rPr lang="en-US" sz="1600" dirty="0"/>
              <a:t>Click to add text</a:t>
            </a:r>
          </a:p>
        </p:txBody>
      </p:sp>
      <p:sp>
        <p:nvSpPr>
          <p:cNvPr id="17" name="Picture Placeholder 16">
            <a:extLst>
              <a:ext uri="{FF2B5EF4-FFF2-40B4-BE49-F238E27FC236}">
                <a16:creationId xmlns:a16="http://schemas.microsoft.com/office/drawing/2014/main" id="{67BCF456-426F-435B-8DF0-A32A44F5A889}"/>
              </a:ext>
            </a:extLst>
          </p:cNvPr>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wrap="square">
            <a:noAutofit/>
          </a:bodyPr>
          <a:lstStyle/>
          <a:p>
            <a:r>
              <a:rPr lang="en-US"/>
              <a:t>Click icon to add picture</a:t>
            </a:r>
          </a:p>
        </p:txBody>
      </p:sp>
      <p:sp>
        <p:nvSpPr>
          <p:cNvPr id="22" name="Picture Placeholder 21">
            <a:extLst>
              <a:ext uri="{FF2B5EF4-FFF2-40B4-BE49-F238E27FC236}">
                <a16:creationId xmlns:a16="http://schemas.microsoft.com/office/drawing/2014/main" id="{4813A609-7079-46D5-9C1D-52004ABDAC9D}"/>
              </a:ext>
            </a:extLst>
          </p:cNvPr>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wrap="square">
            <a:noAutofit/>
          </a:bodyPr>
          <a:lstStyle/>
          <a:p>
            <a:r>
              <a:rPr lang="en-US"/>
              <a:t>Click icon to add picture</a:t>
            </a:r>
          </a:p>
        </p:txBody>
      </p:sp>
      <p:sp>
        <p:nvSpPr>
          <p:cNvPr id="25" name="Picture Placeholder 24">
            <a:extLst>
              <a:ext uri="{FF2B5EF4-FFF2-40B4-BE49-F238E27FC236}">
                <a16:creationId xmlns:a16="http://schemas.microsoft.com/office/drawing/2014/main" id="{A14F21DF-D5E0-4C6C-BA2C-D69D65DBB18E}"/>
              </a:ext>
            </a:extLst>
          </p:cNvPr>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fld id="{1EDC72B5-3CA0-41D3-BFFA-86FEBDBBDEF4}" type="datetime1">
              <a:rPr lang="en-US" smtClean="0"/>
              <a:t>8/28/2023</a:t>
            </a:fld>
            <a:endParaRPr lang="en-US"/>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Top Club Top Club Contest – Disrict 4-A1 - 2022-2023</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6" name="Oval 5">
            <a:extLst>
              <a:ext uri="{FF2B5EF4-FFF2-40B4-BE49-F238E27FC236}">
                <a16:creationId xmlns:a16="http://schemas.microsoft.com/office/drawing/2014/main" id="{92FF63B4-C261-4597-9EE0-811D250B9D21}"/>
              </a:ext>
              <a:ext uri="{C183D7F6-B498-43B3-948B-1728B52AA6E4}">
                <adec:decorative xmlns:adec="http://schemas.microsoft.com/office/drawing/2017/decorative" val="1"/>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a:extLst>
              <a:ext uri="{FF2B5EF4-FFF2-40B4-BE49-F238E27FC236}">
                <a16:creationId xmlns:a16="http://schemas.microsoft.com/office/drawing/2014/main" id="{F92CF088-7F97-4A11-8A81-0EF641F6986F}"/>
              </a:ext>
              <a:ext uri="{C183D7F6-B498-43B3-948B-1728B52AA6E4}">
                <adec:decorative xmlns:adec="http://schemas.microsoft.com/office/drawing/2017/decorative" val="1"/>
              </a:ext>
            </a:extLst>
          </p:cNvPr>
          <p:cNvGrpSpPr/>
          <p:nvPr userDrawn="1"/>
        </p:nvGrpSpPr>
        <p:grpSpPr>
          <a:xfrm>
            <a:off x="5602297" y="5691007"/>
            <a:ext cx="667802" cy="631474"/>
            <a:chOff x="3409557" y="4940429"/>
            <a:chExt cx="667802" cy="631474"/>
          </a:xfrm>
        </p:grpSpPr>
        <p:sp>
          <p:nvSpPr>
            <p:cNvPr id="11" name="Freeform: Shape 10">
              <a:extLst>
                <a:ext uri="{FF2B5EF4-FFF2-40B4-BE49-F238E27FC236}">
                  <a16:creationId xmlns:a16="http://schemas.microsoft.com/office/drawing/2014/main" id="{165B23B7-CE74-4974-ABD8-BFA31D583416}"/>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FF99BB1F-6C9D-4972-9EF4-98ACD7BE71E5}"/>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Tree>
    <p:extLst>
      <p:ext uri="{BB962C8B-B14F-4D97-AF65-F5344CB8AC3E}">
        <p14:creationId xmlns:p14="http://schemas.microsoft.com/office/powerpoint/2010/main" val="4284120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Introductio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458B3A1-C77D-4AFC-B2C8-79520B53C452}"/>
              </a:ext>
            </a:extLst>
          </p:cNvPr>
          <p:cNvSpPr>
            <a:spLocks noGrp="1"/>
          </p:cNvSpPr>
          <p:nvPr>
            <p:ph type="title"/>
          </p:nvPr>
        </p:nvSpPr>
        <p:spPr>
          <a:xfrm>
            <a:off x="550863" y="4507200"/>
            <a:ext cx="4500562" cy="1562959"/>
          </a:xfrm>
        </p:spPr>
        <p:txBody>
          <a:bodyPr wrap="square" anchor="t" anchorCtr="0">
            <a:noAutofit/>
          </a:body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F551DA26-B267-4F28-B4D0-65B3EF6E1112}"/>
              </a:ext>
            </a:extLst>
          </p:cNvPr>
          <p:cNvSpPr>
            <a:spLocks noGrp="1"/>
          </p:cNvSpPr>
          <p:nvPr>
            <p:ph type="pic" sz="quarter" idx="13"/>
          </p:nvPr>
        </p:nvSpPr>
        <p:spPr>
          <a:xfrm>
            <a:off x="0" y="0"/>
            <a:ext cx="3054096" cy="3776472"/>
          </a:xfrm>
          <a:solidFill>
            <a:schemeClr val="accent5"/>
          </a:solidFill>
        </p:spPr>
        <p:txBody>
          <a:bodyPr>
            <a:noAutofit/>
          </a:bodyPr>
          <a:lstStyle/>
          <a:p>
            <a:r>
              <a:rPr lang="en-US"/>
              <a:t>Click icon to add picture</a:t>
            </a:r>
          </a:p>
        </p:txBody>
      </p:sp>
      <p:sp>
        <p:nvSpPr>
          <p:cNvPr id="18" name="Picture Placeholder 11">
            <a:extLst>
              <a:ext uri="{FF2B5EF4-FFF2-40B4-BE49-F238E27FC236}">
                <a16:creationId xmlns:a16="http://schemas.microsoft.com/office/drawing/2014/main" id="{95544A62-DA23-4840-99DE-09AFC8F4DC48}"/>
              </a:ext>
            </a:extLst>
          </p:cNvPr>
          <p:cNvSpPr>
            <a:spLocks noGrp="1"/>
          </p:cNvSpPr>
          <p:nvPr>
            <p:ph type="pic" sz="quarter" idx="14"/>
          </p:nvPr>
        </p:nvSpPr>
        <p:spPr>
          <a:xfrm>
            <a:off x="3054096" y="0"/>
            <a:ext cx="3054096" cy="3776472"/>
          </a:xfrm>
          <a:solidFill>
            <a:schemeClr val="accent5"/>
          </a:solidFill>
        </p:spPr>
        <p:txBody>
          <a:bodyPr>
            <a:noAutofit/>
          </a:bodyPr>
          <a:lstStyle/>
          <a:p>
            <a:r>
              <a:rPr lang="en-US"/>
              <a:t>Click icon to add picture</a:t>
            </a:r>
          </a:p>
        </p:txBody>
      </p:sp>
      <p:sp>
        <p:nvSpPr>
          <p:cNvPr id="19" name="Picture Placeholder 11">
            <a:extLst>
              <a:ext uri="{FF2B5EF4-FFF2-40B4-BE49-F238E27FC236}">
                <a16:creationId xmlns:a16="http://schemas.microsoft.com/office/drawing/2014/main" id="{0C91AF30-C5BB-4601-BDEB-E60C93A16933}"/>
              </a:ext>
            </a:extLst>
          </p:cNvPr>
          <p:cNvSpPr>
            <a:spLocks noGrp="1"/>
          </p:cNvSpPr>
          <p:nvPr>
            <p:ph type="pic" sz="quarter" idx="15"/>
          </p:nvPr>
        </p:nvSpPr>
        <p:spPr>
          <a:xfrm>
            <a:off x="6083808" y="0"/>
            <a:ext cx="3054096" cy="3776472"/>
          </a:xfrm>
          <a:solidFill>
            <a:schemeClr val="accent5"/>
          </a:solidFill>
        </p:spPr>
        <p:txBody>
          <a:bodyPr>
            <a:noAutofit/>
          </a:bodyPr>
          <a:lstStyle/>
          <a:p>
            <a:r>
              <a:rPr lang="en-US"/>
              <a:t>Click icon to add picture</a:t>
            </a:r>
          </a:p>
        </p:txBody>
      </p:sp>
      <p:sp>
        <p:nvSpPr>
          <p:cNvPr id="20" name="Picture Placeholder 11">
            <a:extLst>
              <a:ext uri="{FF2B5EF4-FFF2-40B4-BE49-F238E27FC236}">
                <a16:creationId xmlns:a16="http://schemas.microsoft.com/office/drawing/2014/main" id="{5B625AA5-EA5B-4115-A461-DA2C7087D83E}"/>
              </a:ext>
            </a:extLst>
          </p:cNvPr>
          <p:cNvSpPr>
            <a:spLocks noGrp="1"/>
          </p:cNvSpPr>
          <p:nvPr>
            <p:ph type="pic" sz="quarter" idx="16"/>
          </p:nvPr>
        </p:nvSpPr>
        <p:spPr>
          <a:xfrm>
            <a:off x="9137904" y="0"/>
            <a:ext cx="3054096" cy="3776472"/>
          </a:xfrm>
          <a:solidFill>
            <a:schemeClr val="accent5"/>
          </a:solidFill>
        </p:spPr>
        <p:txBody>
          <a:bodyPr>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fld id="{3E6B14A4-A84A-4EBA-AC78-9481DC01F0E1}" type="datetime1">
              <a:rPr lang="en-US" smtClean="0"/>
              <a:t>8/28/2023</a:t>
            </a:fld>
            <a:endParaRPr lang="en-US"/>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Top Club Top Club Contest – Disrict 4-A1 - 2022-2023</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1" name="Content Placeholder 6">
            <a:extLst>
              <a:ext uri="{FF2B5EF4-FFF2-40B4-BE49-F238E27FC236}">
                <a16:creationId xmlns:a16="http://schemas.microsoft.com/office/drawing/2014/main" id="{1B1AE41C-3196-4E6F-A3A8-313A92677FF3}"/>
              </a:ext>
            </a:extLst>
          </p:cNvPr>
          <p:cNvSpPr>
            <a:spLocks noGrp="1"/>
          </p:cNvSpPr>
          <p:nvPr>
            <p:ph sz="quarter" idx="15"/>
          </p:nvPr>
        </p:nvSpPr>
        <p:spPr>
          <a:xfrm>
            <a:off x="5262411" y="4508500"/>
            <a:ext cx="6221412" cy="1563688"/>
          </a:xfrm>
        </p:spPr>
        <p:txBody>
          <a:bodyPr>
            <a:noAutofit/>
          </a:bodyPr>
          <a:lstStyle>
            <a:lvl1pPr marL="228600" indent="-228600">
              <a:lnSpc>
                <a:spcPct val="100000"/>
              </a:lnSpc>
              <a:buFont typeface="Arial" panose="020B0604020202020204" pitchFamily="34" charset="0"/>
              <a:buChar char="•"/>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Tree>
    <p:extLst>
      <p:ext uri="{BB962C8B-B14F-4D97-AF65-F5344CB8AC3E}">
        <p14:creationId xmlns:p14="http://schemas.microsoft.com/office/powerpoint/2010/main" val="2570260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accent5"/>
          </a:solidFill>
        </p:spPr>
        <p:txBody>
          <a:bodyPr/>
          <a:lstStyle/>
          <a:p>
            <a:r>
              <a:rPr lang="en-US"/>
              <a:t>Click icon to add picture</a:t>
            </a:r>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fld id="{C12EBB2C-62BE-43E9-B8D5-9A225C5EF1F2}" type="datetime1">
              <a:rPr lang="en-US" smtClean="0"/>
              <a:t>8/28/2023</a:t>
            </a:fld>
            <a:endParaRPr lang="en-US"/>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r>
              <a:rPr lang="en-US"/>
              <a:t>Top Club Top Club Contest – Disrict 4-A1 - 2022-2023</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13" name="Rectangle 12">
            <a:extLst>
              <a:ext uri="{FF2B5EF4-FFF2-40B4-BE49-F238E27FC236}">
                <a16:creationId xmlns:a16="http://schemas.microsoft.com/office/drawing/2014/main" id="{80517979-166D-4AAA-ABBC-0C3E5C2ECF37}"/>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E111559-B769-4E2A-A891-97B3C4AA6BAC}"/>
              </a:ext>
            </a:extLst>
          </p:cNvPr>
          <p:cNvSpPr/>
          <p:nvPr userDrawn="1"/>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550863" y="549275"/>
            <a:ext cx="5437187" cy="2986234"/>
          </a:xfrm>
        </p:spPr>
        <p:txBody>
          <a:bodyPr anchor="b" anchorCtr="0">
            <a:noAutofit/>
          </a:bodyPr>
          <a:lstStyle>
            <a:lvl1pPr>
              <a:defRPr sz="6400"/>
            </a:lvl1pPr>
          </a:lstStyle>
          <a:p>
            <a:r>
              <a:rPr lang="en-US"/>
              <a:t>Click to edit Master title style</a:t>
            </a:r>
            <a:endParaRPr lang="en-US" dirty="0"/>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550863" y="3816724"/>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Tree>
    <p:extLst>
      <p:ext uri="{BB962C8B-B14F-4D97-AF65-F5344CB8AC3E}">
        <p14:creationId xmlns:p14="http://schemas.microsoft.com/office/powerpoint/2010/main" val="1023429560"/>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bg2"/>
          </a:solidFill>
        </p:spPr>
        <p:txBody>
          <a:bodyPr/>
          <a:lstStyle/>
          <a:p>
            <a:r>
              <a:rPr lang="en-US"/>
              <a:t>Click icon to add picture</a:t>
            </a:r>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0" y="3557281"/>
            <a:ext cx="6640285" cy="3300719"/>
          </a:xfrm>
          <a:gradFill>
            <a:gsLst>
              <a:gs pos="0">
                <a:schemeClr val="bg2">
                  <a:alpha val="0"/>
                </a:schemeClr>
              </a:gs>
              <a:gs pos="50000">
                <a:schemeClr val="bg2">
                  <a:alpha val="60000"/>
                </a:schemeClr>
              </a:gs>
            </a:gsLst>
            <a:lin ang="10800000" scaled="1"/>
          </a:gradFill>
        </p:spPr>
        <p:txBody>
          <a:bodyPr>
            <a:noAutofit/>
          </a:bodyPr>
          <a:lstStyle>
            <a:lvl1pPr marL="548640" indent="0">
              <a:lnSpc>
                <a:spcPct val="200000"/>
              </a:lnSpc>
              <a:buNone/>
              <a:defRPr/>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0" y="0"/>
            <a:ext cx="6640285" cy="3535509"/>
          </a:xfrm>
          <a:gradFill flip="none" rotWithShape="1">
            <a:gsLst>
              <a:gs pos="0">
                <a:schemeClr val="bg2">
                  <a:alpha val="0"/>
                </a:schemeClr>
              </a:gs>
              <a:gs pos="50000">
                <a:schemeClr val="bg2">
                  <a:alpha val="70000"/>
                </a:schemeClr>
              </a:gs>
            </a:gsLst>
            <a:lin ang="10800000" scaled="1"/>
            <a:tileRect/>
          </a:gradFill>
        </p:spPr>
        <p:txBody>
          <a:bodyPr anchor="b" anchorCtr="0">
            <a:noAutofit/>
          </a:bodyPr>
          <a:lstStyle>
            <a:lvl1pPr marL="548640">
              <a:spcAft>
                <a:spcPts val="1200"/>
              </a:spcAft>
              <a:defRPr sz="6400"/>
            </a:lvl1pPr>
          </a:lstStyle>
          <a:p>
            <a:r>
              <a:rPr lang="en-US"/>
              <a:t>Click to edit Master title style</a:t>
            </a:r>
            <a:endParaRPr lang="en-US" dirty="0"/>
          </a:p>
        </p:txBody>
      </p:sp>
    </p:spTree>
    <p:extLst>
      <p:ext uri="{BB962C8B-B14F-4D97-AF65-F5344CB8AC3E}">
        <p14:creationId xmlns:p14="http://schemas.microsoft.com/office/powerpoint/2010/main" val="2229304515"/>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5_Chart Table Timeline">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Autofit/>
          </a:bodyPr>
          <a:lstStyle>
            <a:lvl1pPr>
              <a:defRPr lang="en-US" dirty="0"/>
            </a:lvl1pPr>
          </a:lstStyle>
          <a:p>
            <a:pPr lvl="0">
              <a:lnSpc>
                <a:spcPct val="100000"/>
              </a:lnSpc>
            </a:pPr>
            <a:r>
              <a:rPr lang="en-US"/>
              <a:t>Click to edit Master title style</a:t>
            </a:r>
            <a:endParaRPr lang="en-US" dirty="0"/>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a:noAutofit/>
          </a:bodyPr>
          <a:lstStyle/>
          <a:p>
            <a:fld id="{28A1F339-4E9C-4FBF-A0EB-D5B0C512942A}" type="datetime1">
              <a:rPr lang="en-US" smtClean="0"/>
              <a:t>8/28/2023</a:t>
            </a:fld>
            <a:endParaRPr lang="en-US"/>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a:noAutofit/>
          </a:bodyPr>
          <a:lstStyle/>
          <a:p>
            <a:r>
              <a:rPr lang="en-US"/>
              <a:t>Top Club Top Club Contest – Disrict 4-A1 - 2022-2023</a:t>
            </a:r>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616071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062BF5C-3876-4161-B4FF-14CA94D326C6}"/>
              </a:ext>
            </a:extLst>
          </p:cNvPr>
          <p:cNvSpPr>
            <a:spLocks noGrp="1"/>
          </p:cNvSpPr>
          <p:nvPr>
            <p:ph type="title"/>
          </p:nvPr>
        </p:nvSpPr>
        <p:spPr>
          <a:xfrm>
            <a:off x="550864" y="549275"/>
            <a:ext cx="3566160" cy="3384550"/>
          </a:xfrm>
        </p:spPr>
        <p:txBody>
          <a:bodyPr wrap="square" anchor="b" anchorCtr="0">
            <a:noAutofit/>
          </a:bodyPr>
          <a:lstStyle>
            <a:lvl1pPr>
              <a:defRPr sz="4000"/>
            </a:lvl1pPr>
          </a:lstStyle>
          <a:p>
            <a:r>
              <a:rPr lang="en-US"/>
              <a:t>Click to edit Master title style</a:t>
            </a:r>
            <a:endParaRPr lang="en-US" dirty="0"/>
          </a:p>
        </p:txBody>
      </p:sp>
      <p:grpSp>
        <p:nvGrpSpPr>
          <p:cNvPr id="8" name="Group 7">
            <a:extLst>
              <a:ext uri="{FF2B5EF4-FFF2-40B4-BE49-F238E27FC236}">
                <a16:creationId xmlns:a16="http://schemas.microsoft.com/office/drawing/2014/main" id="{B17C5C60-EC4D-410B-9997-0B73289605FD}"/>
              </a:ext>
              <a:ext uri="{C183D7F6-B498-43B3-948B-1728B52AA6E4}">
                <adec:decorative xmlns:adec="http://schemas.microsoft.com/office/drawing/2017/decorative" val="1"/>
              </a:ext>
            </a:extLst>
          </p:cNvPr>
          <p:cNvGrpSpPr/>
          <p:nvPr userDrawn="1"/>
        </p:nvGrpSpPr>
        <p:grpSpPr>
          <a:xfrm>
            <a:off x="10822156" y="4143453"/>
            <a:ext cx="734257" cy="760506"/>
            <a:chOff x="5243759" y="1363788"/>
            <a:chExt cx="734257" cy="760506"/>
          </a:xfrm>
        </p:grpSpPr>
        <p:sp>
          <p:nvSpPr>
            <p:cNvPr id="9" name="Freeform 5">
              <a:extLst>
                <a:ext uri="{FF2B5EF4-FFF2-40B4-BE49-F238E27FC236}">
                  <a16:creationId xmlns:a16="http://schemas.microsoft.com/office/drawing/2014/main" id="{0573155C-3428-4F4F-AE66-A519D777EAAE}"/>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Freeform 6">
              <a:extLst>
                <a:ext uri="{FF2B5EF4-FFF2-40B4-BE49-F238E27FC236}">
                  <a16:creationId xmlns:a16="http://schemas.microsoft.com/office/drawing/2014/main" id="{1853496C-159E-4D47-94B5-0835FB6511BA}"/>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Freeform 8">
              <a:extLst>
                <a:ext uri="{FF2B5EF4-FFF2-40B4-BE49-F238E27FC236}">
                  <a16:creationId xmlns:a16="http://schemas.microsoft.com/office/drawing/2014/main" id="{CE93E330-715B-44E8-84D9-CE166D428DAB}"/>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2" name="Oval 11">
            <a:extLst>
              <a:ext uri="{FF2B5EF4-FFF2-40B4-BE49-F238E27FC236}">
                <a16:creationId xmlns:a16="http://schemas.microsoft.com/office/drawing/2014/main" id="{80A2FA6F-99B7-4984-A80C-570644889F02}"/>
              </a:ext>
              <a:ext uri="{C183D7F6-B498-43B3-948B-1728B52AA6E4}">
                <adec:decorative xmlns:adec="http://schemas.microsoft.com/office/drawing/2017/decorative" val="1"/>
              </a:ext>
            </a:extLst>
          </p:cNvPr>
          <p:cNvSpPr>
            <a:spLocks noChangeAspect="1"/>
          </p:cNvSpPr>
          <p:nvPr userDrawn="1"/>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Content Placeholder 16">
            <a:extLst>
              <a:ext uri="{FF2B5EF4-FFF2-40B4-BE49-F238E27FC236}">
                <a16:creationId xmlns:a16="http://schemas.microsoft.com/office/drawing/2014/main" id="{439C8C03-81B3-4DE8-B96A-78258E4467CC}"/>
              </a:ext>
            </a:extLst>
          </p:cNvPr>
          <p:cNvSpPr>
            <a:spLocks noGrp="1"/>
          </p:cNvSpPr>
          <p:nvPr>
            <p:ph sz="quarter" idx="15"/>
          </p:nvPr>
        </p:nvSpPr>
        <p:spPr>
          <a:xfrm>
            <a:off x="550863" y="4097338"/>
            <a:ext cx="3565524" cy="2351087"/>
          </a:xfrm>
        </p:spPr>
        <p:txBody>
          <a:bodyPr>
            <a:noAutofit/>
          </a:bodyPr>
          <a:lstStyle>
            <a:lvl1pPr>
              <a:buNone/>
              <a:defRPr sz="2400"/>
            </a:lvl1pPr>
            <a:lvl2pPr>
              <a:defRPr sz="2000"/>
            </a:lvl2pPr>
            <a:lvl3pPr>
              <a:defRPr sz="2000"/>
            </a:lvl3pPr>
            <a:lvl4pPr>
              <a:defRPr sz="2000"/>
            </a:lvl4pPr>
            <a:lvl5pPr>
              <a:defRPr sz="2000"/>
            </a:lvl5pPr>
          </a:lstStyle>
          <a:p>
            <a:pPr lvl="0"/>
            <a:r>
              <a:rPr lang="en-US"/>
              <a:t>Click to edit Master text styles</a:t>
            </a:r>
          </a:p>
        </p:txBody>
      </p:sp>
      <p:sp>
        <p:nvSpPr>
          <p:cNvPr id="15" name="Picture Placeholder 14">
            <a:extLst>
              <a:ext uri="{FF2B5EF4-FFF2-40B4-BE49-F238E27FC236}">
                <a16:creationId xmlns:a16="http://schemas.microsoft.com/office/drawing/2014/main" id="{C1FBB56D-C8B1-4ED9-A5DB-72BA636DADF3}"/>
              </a:ext>
            </a:extLst>
          </p:cNvPr>
          <p:cNvSpPr>
            <a:spLocks noGrp="1"/>
          </p:cNvSpPr>
          <p:nvPr>
            <p:ph type="pic" sz="quarter" idx="13"/>
          </p:nvPr>
        </p:nvSpPr>
        <p:spPr>
          <a:xfrm>
            <a:off x="5535809" y="656633"/>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fld id="{13EF0BAC-A7CF-4A0D-9F62-DC76880A32E1}" type="datetime1">
              <a:rPr lang="en-US" smtClean="0"/>
              <a:t>8/28/2023</a:t>
            </a:fld>
            <a:endParaRPr lang="en-US"/>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Top Club Top Club Contest – Disrict 4-A1 - 2022-2023</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063087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eam">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8C6F9E-A74F-4F54-9409-B6B93DF8CE78}"/>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4" name="Oval 33">
            <a:extLst>
              <a:ext uri="{FF2B5EF4-FFF2-40B4-BE49-F238E27FC236}">
                <a16:creationId xmlns:a16="http://schemas.microsoft.com/office/drawing/2014/main" id="{6F0F71C5-78A4-4793-9BD4-3DF0EE3E3EB7}"/>
              </a:ext>
              <a:ext uri="{C183D7F6-B498-43B3-948B-1728B52AA6E4}">
                <adec:decorative xmlns:adec="http://schemas.microsoft.com/office/drawing/2017/decorative" val="1"/>
              </a:ext>
            </a:extLst>
          </p:cNvPr>
          <p:cNvSpPr>
            <a:spLocks noChangeAspect="1"/>
          </p:cNvSpPr>
          <p:nvPr userDrawn="1"/>
        </p:nvSpPr>
        <p:spPr>
          <a:xfrm>
            <a:off x="10288775" y="7626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0" name="Title 5">
            <a:extLst>
              <a:ext uri="{FF2B5EF4-FFF2-40B4-BE49-F238E27FC236}">
                <a16:creationId xmlns:a16="http://schemas.microsoft.com/office/drawing/2014/main" id="{36F60F77-4CC9-4F86-B70A-85012C6588A0}"/>
              </a:ext>
            </a:extLst>
          </p:cNvPr>
          <p:cNvSpPr>
            <a:spLocks noGrp="1"/>
          </p:cNvSpPr>
          <p:nvPr>
            <p:ph type="ctrTitle" hasCustomPrompt="1"/>
          </p:nvPr>
        </p:nvSpPr>
        <p:spPr>
          <a:xfrm>
            <a:off x="548640" y="548640"/>
            <a:ext cx="8281987" cy="1253041"/>
          </a:xfrm>
        </p:spPr>
        <p:txBody>
          <a:bodyPr>
            <a:noAutofit/>
          </a:bodyPr>
          <a:lstStyle/>
          <a:p>
            <a:r>
              <a:rPr lang="en-US" dirty="0"/>
              <a:t>Team</a:t>
            </a:r>
          </a:p>
        </p:txBody>
      </p:sp>
      <p:grpSp>
        <p:nvGrpSpPr>
          <p:cNvPr id="51" name="Group 50">
            <a:extLst>
              <a:ext uri="{FF2B5EF4-FFF2-40B4-BE49-F238E27FC236}">
                <a16:creationId xmlns:a16="http://schemas.microsoft.com/office/drawing/2014/main" id="{E6093F87-C1F6-4FAB-B891-6F7D7FC20751}"/>
              </a:ext>
              <a:ext uri="{C183D7F6-B498-43B3-948B-1728B52AA6E4}">
                <adec:decorative xmlns:adec="http://schemas.microsoft.com/office/drawing/2017/decorative" val="1"/>
              </a:ext>
            </a:extLst>
          </p:cNvPr>
          <p:cNvGrpSpPr/>
          <p:nvPr userDrawn="1"/>
        </p:nvGrpSpPr>
        <p:grpSpPr>
          <a:xfrm>
            <a:off x="1800565" y="4518946"/>
            <a:ext cx="1980001" cy="1363916"/>
            <a:chOff x="4879602" y="3781429"/>
            <a:chExt cx="1980001" cy="1363916"/>
          </a:xfrm>
        </p:grpSpPr>
        <p:sp>
          <p:nvSpPr>
            <p:cNvPr id="52" name="Freeform: Shape 51">
              <a:extLst>
                <a:ext uri="{FF2B5EF4-FFF2-40B4-BE49-F238E27FC236}">
                  <a16:creationId xmlns:a16="http://schemas.microsoft.com/office/drawing/2014/main" id="{E1A4FD5C-1E5B-46D1-BA9D-99928D19AF04}"/>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3" name="Freeform: Shape 52">
              <a:extLst>
                <a:ext uri="{FF2B5EF4-FFF2-40B4-BE49-F238E27FC236}">
                  <a16:creationId xmlns:a16="http://schemas.microsoft.com/office/drawing/2014/main" id="{B7DF0ED5-A971-408F-A055-C7E5D7A623CD}"/>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54" name="Oval 53">
              <a:extLst>
                <a:ext uri="{FF2B5EF4-FFF2-40B4-BE49-F238E27FC236}">
                  <a16:creationId xmlns:a16="http://schemas.microsoft.com/office/drawing/2014/main" id="{AA81F353-4C5B-4A37-9846-2C1E2D0FC25F}"/>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Oval 54">
              <a:extLst>
                <a:ext uri="{FF2B5EF4-FFF2-40B4-BE49-F238E27FC236}">
                  <a16:creationId xmlns:a16="http://schemas.microsoft.com/office/drawing/2014/main" id="{42B74EA3-11CE-4D3F-99AD-162563447653}"/>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6" name="Picture Placeholder 55">
            <a:extLst>
              <a:ext uri="{FF2B5EF4-FFF2-40B4-BE49-F238E27FC236}">
                <a16:creationId xmlns:a16="http://schemas.microsoft.com/office/drawing/2014/main" id="{8F41896B-6DDA-4F82-9F74-3EBF93A3CD58}"/>
              </a:ext>
            </a:extLst>
          </p:cNvPr>
          <p:cNvSpPr>
            <a:spLocks noGrp="1"/>
          </p:cNvSpPr>
          <p:nvPr>
            <p:ph type="pic" sz="quarter" idx="13"/>
          </p:nvPr>
        </p:nvSpPr>
        <p:spPr>
          <a:xfrm>
            <a:off x="1078992" y="1990724"/>
            <a:ext cx="1691640" cy="1435608"/>
          </a:xfrm>
          <a:solidFill>
            <a:schemeClr val="accent5"/>
          </a:solidFill>
        </p:spPr>
        <p:txBody>
          <a:bodyPr>
            <a:noAutofit/>
          </a:bodyPr>
          <a:lstStyle/>
          <a:p>
            <a:r>
              <a:rPr lang="en-US"/>
              <a:t>Click icon to add picture</a:t>
            </a:r>
          </a:p>
        </p:txBody>
      </p:sp>
      <p:sp>
        <p:nvSpPr>
          <p:cNvPr id="57" name="Picture Placeholder 55">
            <a:extLst>
              <a:ext uri="{FF2B5EF4-FFF2-40B4-BE49-F238E27FC236}">
                <a16:creationId xmlns:a16="http://schemas.microsoft.com/office/drawing/2014/main" id="{EF85499B-C29A-4C8B-922C-7CE4771E352C}"/>
              </a:ext>
            </a:extLst>
          </p:cNvPr>
          <p:cNvSpPr>
            <a:spLocks noGrp="1"/>
          </p:cNvSpPr>
          <p:nvPr>
            <p:ph type="pic" sz="quarter" idx="14"/>
          </p:nvPr>
        </p:nvSpPr>
        <p:spPr>
          <a:xfrm>
            <a:off x="3838384" y="1990724"/>
            <a:ext cx="1691640" cy="1435608"/>
          </a:xfrm>
          <a:solidFill>
            <a:schemeClr val="accent5"/>
          </a:solidFill>
        </p:spPr>
        <p:txBody>
          <a:bodyPr>
            <a:noAutofit/>
          </a:bodyPr>
          <a:lstStyle/>
          <a:p>
            <a:r>
              <a:rPr lang="en-US"/>
              <a:t>Click icon to add picture</a:t>
            </a:r>
          </a:p>
        </p:txBody>
      </p:sp>
      <p:sp>
        <p:nvSpPr>
          <p:cNvPr id="58" name="Picture Placeholder 55">
            <a:extLst>
              <a:ext uri="{FF2B5EF4-FFF2-40B4-BE49-F238E27FC236}">
                <a16:creationId xmlns:a16="http://schemas.microsoft.com/office/drawing/2014/main" id="{F82A1DB8-0AE7-4E17-B07B-FCF45B85EE17}"/>
              </a:ext>
            </a:extLst>
          </p:cNvPr>
          <p:cNvSpPr>
            <a:spLocks noGrp="1"/>
          </p:cNvSpPr>
          <p:nvPr>
            <p:ph type="pic" sz="quarter" idx="15"/>
          </p:nvPr>
        </p:nvSpPr>
        <p:spPr>
          <a:xfrm>
            <a:off x="6661976" y="1993392"/>
            <a:ext cx="1691640" cy="1435608"/>
          </a:xfrm>
          <a:solidFill>
            <a:schemeClr val="accent5"/>
          </a:solidFill>
        </p:spPr>
        <p:txBody>
          <a:bodyPr>
            <a:noAutofit/>
          </a:bodyPr>
          <a:lstStyle/>
          <a:p>
            <a:r>
              <a:rPr lang="en-US"/>
              <a:t>Click icon to add picture</a:t>
            </a:r>
            <a:endParaRPr lang="en-US" dirty="0"/>
          </a:p>
        </p:txBody>
      </p:sp>
      <p:sp>
        <p:nvSpPr>
          <p:cNvPr id="59" name="Picture Placeholder 55">
            <a:extLst>
              <a:ext uri="{FF2B5EF4-FFF2-40B4-BE49-F238E27FC236}">
                <a16:creationId xmlns:a16="http://schemas.microsoft.com/office/drawing/2014/main" id="{A83EEB6C-83B7-471D-B5A4-4071534048D2}"/>
              </a:ext>
            </a:extLst>
          </p:cNvPr>
          <p:cNvSpPr>
            <a:spLocks noGrp="1"/>
          </p:cNvSpPr>
          <p:nvPr>
            <p:ph type="pic" sz="quarter" idx="16"/>
          </p:nvPr>
        </p:nvSpPr>
        <p:spPr>
          <a:xfrm>
            <a:off x="9485568" y="1990724"/>
            <a:ext cx="1691640" cy="1435608"/>
          </a:xfrm>
          <a:solidFill>
            <a:schemeClr val="accent5"/>
          </a:solidFill>
        </p:spPr>
        <p:txBody>
          <a:bodyPr>
            <a:noAutofit/>
          </a:bodyPr>
          <a:lstStyle/>
          <a:p>
            <a:r>
              <a:rPr lang="en-US"/>
              <a:t>Click icon to add picture</a:t>
            </a:r>
          </a:p>
        </p:txBody>
      </p:sp>
      <p:sp>
        <p:nvSpPr>
          <p:cNvPr id="63" name="Text Placeholder 62">
            <a:extLst>
              <a:ext uri="{FF2B5EF4-FFF2-40B4-BE49-F238E27FC236}">
                <a16:creationId xmlns:a16="http://schemas.microsoft.com/office/drawing/2014/main" id="{17A96A8C-F792-485A-9BB9-4DEDCA0CE6B8}"/>
              </a:ext>
            </a:extLst>
          </p:cNvPr>
          <p:cNvSpPr>
            <a:spLocks noGrp="1"/>
          </p:cNvSpPr>
          <p:nvPr>
            <p:ph type="body" sz="quarter" idx="18" hasCustomPrompt="1"/>
          </p:nvPr>
        </p:nvSpPr>
        <p:spPr>
          <a:xfrm>
            <a:off x="1079500" y="3781425"/>
            <a:ext cx="1711325" cy="365760"/>
          </a:xfrm>
        </p:spPr>
        <p:txBody>
          <a:bodyPr>
            <a:noAutofit/>
          </a:bodyPr>
          <a:lstStyle>
            <a:lvl1pPr>
              <a:buNone/>
              <a:defRPr sz="2000" b="1"/>
            </a:lvl1pPr>
          </a:lstStyle>
          <a:p>
            <a:pPr lvl="0"/>
            <a:r>
              <a:rPr lang="en-US" dirty="0"/>
              <a:t>Name</a:t>
            </a:r>
          </a:p>
        </p:txBody>
      </p:sp>
      <p:sp>
        <p:nvSpPr>
          <p:cNvPr id="61" name="Text Placeholder 60">
            <a:extLst>
              <a:ext uri="{FF2B5EF4-FFF2-40B4-BE49-F238E27FC236}">
                <a16:creationId xmlns:a16="http://schemas.microsoft.com/office/drawing/2014/main" id="{6C65AE07-519E-4E3B-8521-621C8343914D}"/>
              </a:ext>
            </a:extLst>
          </p:cNvPr>
          <p:cNvSpPr>
            <a:spLocks noGrp="1"/>
          </p:cNvSpPr>
          <p:nvPr>
            <p:ph type="body" sz="quarter" idx="17" hasCustomPrompt="1"/>
          </p:nvPr>
        </p:nvSpPr>
        <p:spPr>
          <a:xfrm>
            <a:off x="1078733" y="4232949"/>
            <a:ext cx="1711572" cy="638175"/>
          </a:xfrm>
        </p:spPr>
        <p:txBody>
          <a:bodyPr>
            <a:noAutofit/>
          </a:bodyPr>
          <a:lstStyle>
            <a:lvl1pPr>
              <a:buNone/>
              <a:defRPr sz="1800"/>
            </a:lvl1pPr>
          </a:lstStyle>
          <a:p>
            <a:pPr lvl="0"/>
            <a:r>
              <a:rPr lang="en-US" dirty="0"/>
              <a:t>Title</a:t>
            </a:r>
          </a:p>
        </p:txBody>
      </p:sp>
      <p:sp>
        <p:nvSpPr>
          <p:cNvPr id="65" name="Text Placeholder 62">
            <a:extLst>
              <a:ext uri="{FF2B5EF4-FFF2-40B4-BE49-F238E27FC236}">
                <a16:creationId xmlns:a16="http://schemas.microsoft.com/office/drawing/2014/main" id="{FB878318-C287-428B-8105-429BC4B03F55}"/>
              </a:ext>
            </a:extLst>
          </p:cNvPr>
          <p:cNvSpPr>
            <a:spLocks noGrp="1"/>
          </p:cNvSpPr>
          <p:nvPr>
            <p:ph type="body" sz="quarter" idx="20" hasCustomPrompt="1"/>
          </p:nvPr>
        </p:nvSpPr>
        <p:spPr>
          <a:xfrm>
            <a:off x="3839151" y="3781425"/>
            <a:ext cx="1711325" cy="365760"/>
          </a:xfrm>
        </p:spPr>
        <p:txBody>
          <a:bodyPr>
            <a:noAutofit/>
          </a:bodyPr>
          <a:lstStyle>
            <a:lvl1pPr>
              <a:buNone/>
              <a:defRPr sz="2000" b="1"/>
            </a:lvl1pPr>
          </a:lstStyle>
          <a:p>
            <a:pPr lvl="0"/>
            <a:r>
              <a:rPr lang="en-US" dirty="0"/>
              <a:t>Name</a:t>
            </a:r>
          </a:p>
        </p:txBody>
      </p:sp>
      <p:sp>
        <p:nvSpPr>
          <p:cNvPr id="64" name="Text Placeholder 60">
            <a:extLst>
              <a:ext uri="{FF2B5EF4-FFF2-40B4-BE49-F238E27FC236}">
                <a16:creationId xmlns:a16="http://schemas.microsoft.com/office/drawing/2014/main" id="{1465E516-2CEF-4F9E-9375-7D41DCFCBB41}"/>
              </a:ext>
            </a:extLst>
          </p:cNvPr>
          <p:cNvSpPr>
            <a:spLocks noGrp="1"/>
          </p:cNvSpPr>
          <p:nvPr>
            <p:ph type="body" sz="quarter" idx="19" hasCustomPrompt="1"/>
          </p:nvPr>
        </p:nvSpPr>
        <p:spPr>
          <a:xfrm>
            <a:off x="3838384" y="4232949"/>
            <a:ext cx="1711572" cy="638175"/>
          </a:xfrm>
        </p:spPr>
        <p:txBody>
          <a:bodyPr>
            <a:noAutofit/>
          </a:bodyPr>
          <a:lstStyle>
            <a:lvl1pPr>
              <a:buNone/>
              <a:defRPr sz="1800"/>
            </a:lvl1pPr>
          </a:lstStyle>
          <a:p>
            <a:pPr lvl="0"/>
            <a:r>
              <a:rPr lang="en-US" dirty="0"/>
              <a:t>Title</a:t>
            </a:r>
          </a:p>
        </p:txBody>
      </p:sp>
      <p:sp>
        <p:nvSpPr>
          <p:cNvPr id="67" name="Text Placeholder 62">
            <a:extLst>
              <a:ext uri="{FF2B5EF4-FFF2-40B4-BE49-F238E27FC236}">
                <a16:creationId xmlns:a16="http://schemas.microsoft.com/office/drawing/2014/main" id="{FE012CE3-36AA-4016-A88E-27BCFFEFD69F}"/>
              </a:ext>
            </a:extLst>
          </p:cNvPr>
          <p:cNvSpPr>
            <a:spLocks noGrp="1"/>
          </p:cNvSpPr>
          <p:nvPr>
            <p:ph type="body" sz="quarter" idx="22" hasCustomPrompt="1"/>
          </p:nvPr>
        </p:nvSpPr>
        <p:spPr>
          <a:xfrm>
            <a:off x="6662743" y="3781425"/>
            <a:ext cx="1711325" cy="365760"/>
          </a:xfrm>
        </p:spPr>
        <p:txBody>
          <a:bodyPr>
            <a:noAutofit/>
          </a:bodyPr>
          <a:lstStyle>
            <a:lvl1pPr>
              <a:buNone/>
              <a:defRPr sz="2000" b="1"/>
            </a:lvl1pPr>
          </a:lstStyle>
          <a:p>
            <a:pPr lvl="0"/>
            <a:r>
              <a:rPr lang="en-US" dirty="0"/>
              <a:t>Name</a:t>
            </a:r>
          </a:p>
        </p:txBody>
      </p:sp>
      <p:sp>
        <p:nvSpPr>
          <p:cNvPr id="66" name="Text Placeholder 60">
            <a:extLst>
              <a:ext uri="{FF2B5EF4-FFF2-40B4-BE49-F238E27FC236}">
                <a16:creationId xmlns:a16="http://schemas.microsoft.com/office/drawing/2014/main" id="{8D5671AF-0137-4226-8A84-2784817E519C}"/>
              </a:ext>
            </a:extLst>
          </p:cNvPr>
          <p:cNvSpPr>
            <a:spLocks noGrp="1"/>
          </p:cNvSpPr>
          <p:nvPr>
            <p:ph type="body" sz="quarter" idx="21" hasCustomPrompt="1"/>
          </p:nvPr>
        </p:nvSpPr>
        <p:spPr>
          <a:xfrm>
            <a:off x="6661976" y="4232949"/>
            <a:ext cx="1711572" cy="638175"/>
          </a:xfrm>
        </p:spPr>
        <p:txBody>
          <a:bodyPr>
            <a:noAutofit/>
          </a:bodyPr>
          <a:lstStyle>
            <a:lvl1pPr>
              <a:buNone/>
              <a:defRPr sz="1800"/>
            </a:lvl1pPr>
          </a:lstStyle>
          <a:p>
            <a:pPr lvl="0"/>
            <a:r>
              <a:rPr lang="en-US" dirty="0"/>
              <a:t>Title</a:t>
            </a:r>
          </a:p>
        </p:txBody>
      </p:sp>
      <p:sp>
        <p:nvSpPr>
          <p:cNvPr id="69" name="Text Placeholder 62">
            <a:extLst>
              <a:ext uri="{FF2B5EF4-FFF2-40B4-BE49-F238E27FC236}">
                <a16:creationId xmlns:a16="http://schemas.microsoft.com/office/drawing/2014/main" id="{DA1587F0-23BF-4FB8-B06C-2B0AA928E931}"/>
              </a:ext>
            </a:extLst>
          </p:cNvPr>
          <p:cNvSpPr>
            <a:spLocks noGrp="1"/>
          </p:cNvSpPr>
          <p:nvPr>
            <p:ph type="body" sz="quarter" idx="24" hasCustomPrompt="1"/>
          </p:nvPr>
        </p:nvSpPr>
        <p:spPr>
          <a:xfrm>
            <a:off x="9433112" y="3787288"/>
            <a:ext cx="1711325" cy="365760"/>
          </a:xfrm>
        </p:spPr>
        <p:txBody>
          <a:bodyPr>
            <a:noAutofit/>
          </a:bodyPr>
          <a:lstStyle>
            <a:lvl1pPr>
              <a:buNone/>
              <a:defRPr sz="2000" b="1"/>
            </a:lvl1pPr>
          </a:lstStyle>
          <a:p>
            <a:pPr lvl="0"/>
            <a:r>
              <a:rPr lang="en-US" dirty="0"/>
              <a:t>Name</a:t>
            </a:r>
          </a:p>
        </p:txBody>
      </p:sp>
      <p:sp>
        <p:nvSpPr>
          <p:cNvPr id="68" name="Text Placeholder 60">
            <a:extLst>
              <a:ext uri="{FF2B5EF4-FFF2-40B4-BE49-F238E27FC236}">
                <a16:creationId xmlns:a16="http://schemas.microsoft.com/office/drawing/2014/main" id="{565C0B22-B5E7-44BB-A17C-7FB5BB5D82BB}"/>
              </a:ext>
            </a:extLst>
          </p:cNvPr>
          <p:cNvSpPr>
            <a:spLocks noGrp="1"/>
          </p:cNvSpPr>
          <p:nvPr>
            <p:ph type="body" sz="quarter" idx="23" hasCustomPrompt="1"/>
          </p:nvPr>
        </p:nvSpPr>
        <p:spPr>
          <a:xfrm>
            <a:off x="9432345" y="4238812"/>
            <a:ext cx="1711572" cy="638175"/>
          </a:xfrm>
        </p:spPr>
        <p:txBody>
          <a:bodyPr>
            <a:noAutofit/>
          </a:bodyPr>
          <a:lstStyle>
            <a:lvl1pPr>
              <a:buNone/>
              <a:defRPr sz="1800"/>
            </a:lvl1pPr>
          </a:lstStyle>
          <a:p>
            <a:pPr lvl="0"/>
            <a:r>
              <a:rPr lang="en-US" dirty="0"/>
              <a:t>Title</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noAutofit/>
          </a:bodyPr>
          <a:lstStyle/>
          <a:p>
            <a:fld id="{1FE0370F-1E11-4999-AF18-FA786B717CE0}" type="datetime1">
              <a:rPr lang="en-US" smtClean="0"/>
              <a:t>8/28/2023</a:t>
            </a:fld>
            <a:endParaRPr lang="en-US" dirty="0"/>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noAutofit/>
          </a:bodyPr>
          <a:lstStyle/>
          <a:p>
            <a:r>
              <a:rPr lang="en-US"/>
              <a:t>Top Club Top Club Contest – Disrict 4-A1 - 2022-2023</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715776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10_Content 2 column (comparison slide)">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550864" y="1731375"/>
            <a:ext cx="5437186" cy="535354"/>
          </a:xfrm>
        </p:spPr>
        <p:txBody>
          <a:bodyPr anchor="b">
            <a:no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550863" y="2427370"/>
            <a:ext cx="5429114"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731375"/>
            <a:ext cx="5436392" cy="535354"/>
          </a:xfrm>
        </p:spPr>
        <p:txBody>
          <a:bodyPr vert="horz" wrap="square" lIns="0" tIns="0" rIns="0" bIns="0" rtlCol="0" anchor="b">
            <a:noAutofit/>
          </a:bodyPr>
          <a:lstStyle>
            <a:lvl1pPr>
              <a:buNone/>
              <a:defRPr lang="en-US" sz="1400" b="0" cap="all" spc="200" baseline="0" dirty="0">
                <a:solidFill>
                  <a:schemeClr val="tx1"/>
                </a:solidFill>
              </a:defRPr>
            </a:lvl1pPr>
          </a:lstStyle>
          <a:p>
            <a:pPr marL="228600" lvl="0" indent="-228600"/>
            <a:r>
              <a:rPr lang="en-US"/>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6212023" y="2427370"/>
            <a:ext cx="5436391"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p:txBody>
          <a:bodyPr>
            <a:noAutofit/>
          </a:bodyPr>
          <a:lstStyle/>
          <a:p>
            <a:fld id="{9147CB5F-BE13-4626-B434-B96AA093E0F9}" type="datetime1">
              <a:rPr lang="en-US" smtClean="0"/>
              <a:t>8/28/2023</a:t>
            </a:fld>
            <a:endParaRPr lang="en-US"/>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p:txBody>
          <a:bodyPr>
            <a:noAutofit/>
          </a:bodyPr>
          <a:lstStyle/>
          <a:p>
            <a:r>
              <a:rPr lang="en-US"/>
              <a:t>Top Club Top Club Contest – Disrict 4-A1 - 2022-2023</a:t>
            </a:r>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670392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Content 3 column">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p:nvPr/>
        </p:nvGrpSpPr>
        <p:grpSpPr>
          <a:xfrm>
            <a:off x="137931" y="5260967"/>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9"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ChangeAspect="1"/>
          </p:cNvSpPr>
          <p:nvPr/>
        </p:nvSpPr>
        <p:spPr>
          <a:xfrm rot="2700000">
            <a:off x="10834944" y="17126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p:nvPr/>
        </p:nvSpPr>
        <p:spPr>
          <a:xfrm rot="8100000">
            <a:off x="10849344" y="51834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1">
            <a:extLst>
              <a:ext uri="{FF2B5EF4-FFF2-40B4-BE49-F238E27FC236}">
                <a16:creationId xmlns:a16="http://schemas.microsoft.com/office/drawing/2014/main" id="{EBCCE83C-72C8-4181-8D03-7CFB23A6FF2D}"/>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endParaRPr lang="en-US" dirty="0"/>
          </a:p>
        </p:txBody>
      </p:sp>
      <p:sp>
        <p:nvSpPr>
          <p:cNvPr id="16" name="Text Placeholder 2">
            <a:extLst>
              <a:ext uri="{FF2B5EF4-FFF2-40B4-BE49-F238E27FC236}">
                <a16:creationId xmlns:a16="http://schemas.microsoft.com/office/drawing/2014/main" id="{C6FCDFCC-38D1-43A4-918F-491DBA6B2CF6}"/>
              </a:ext>
            </a:extLst>
          </p:cNvPr>
          <p:cNvSpPr>
            <a:spLocks noGrp="1"/>
          </p:cNvSpPr>
          <p:nvPr>
            <p:ph type="body" idx="1"/>
          </p:nvPr>
        </p:nvSpPr>
        <p:spPr>
          <a:xfrm>
            <a:off x="550864" y="1731375"/>
            <a:ext cx="3563936" cy="535354"/>
          </a:xfrm>
        </p:spPr>
        <p:txBody>
          <a:bodyPr anchor="b">
            <a:noAutofit/>
          </a:bodyPr>
          <a:lstStyle>
            <a:lvl1pPr marL="0" indent="0">
              <a:buNone/>
              <a:defRPr sz="20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id="{8A9CB740-8581-4D62-8481-7ECBBEDA7219}"/>
              </a:ext>
            </a:extLst>
          </p:cNvPr>
          <p:cNvSpPr>
            <a:spLocks noGrp="1"/>
          </p:cNvSpPr>
          <p:nvPr>
            <p:ph sz="half" idx="2"/>
          </p:nvPr>
        </p:nvSpPr>
        <p:spPr>
          <a:xfrm>
            <a:off x="559476" y="2432304"/>
            <a:ext cx="3563936" cy="3515555"/>
          </a:xfrm>
        </p:spPr>
        <p:txBody>
          <a:bodyPr>
            <a:no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4">
            <a:extLst>
              <a:ext uri="{FF2B5EF4-FFF2-40B4-BE49-F238E27FC236}">
                <a16:creationId xmlns:a16="http://schemas.microsoft.com/office/drawing/2014/main" id="{AB16E493-D962-46EC-BBB8-D7E68A640438}"/>
              </a:ext>
            </a:extLst>
          </p:cNvPr>
          <p:cNvSpPr>
            <a:spLocks noGrp="1"/>
          </p:cNvSpPr>
          <p:nvPr>
            <p:ph type="body" sz="quarter" idx="13"/>
          </p:nvPr>
        </p:nvSpPr>
        <p:spPr>
          <a:xfrm>
            <a:off x="4341573"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a:t>Click to edit Master text styles</a:t>
            </a:r>
          </a:p>
        </p:txBody>
      </p:sp>
      <p:sp>
        <p:nvSpPr>
          <p:cNvPr id="23" name="Content Placeholder 5">
            <a:extLst>
              <a:ext uri="{FF2B5EF4-FFF2-40B4-BE49-F238E27FC236}">
                <a16:creationId xmlns:a16="http://schemas.microsoft.com/office/drawing/2014/main" id="{88CC7C67-1BA6-42A6-B9D3-8EDF70A3DB38}"/>
              </a:ext>
            </a:extLst>
          </p:cNvPr>
          <p:cNvSpPr>
            <a:spLocks noGrp="1"/>
          </p:cNvSpPr>
          <p:nvPr>
            <p:ph sz="quarter" idx="14"/>
          </p:nvPr>
        </p:nvSpPr>
        <p:spPr>
          <a:xfrm>
            <a:off x="4341573"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4">
            <a:extLst>
              <a:ext uri="{FF2B5EF4-FFF2-40B4-BE49-F238E27FC236}">
                <a16:creationId xmlns:a16="http://schemas.microsoft.com/office/drawing/2014/main" id="{C17092A6-D0E6-4EF2-B3B8-AE35438D4D77}"/>
              </a:ext>
            </a:extLst>
          </p:cNvPr>
          <p:cNvSpPr>
            <a:spLocks noGrp="1"/>
          </p:cNvSpPr>
          <p:nvPr>
            <p:ph type="body" sz="quarter" idx="3" hasCustomPrompt="1"/>
          </p:nvPr>
        </p:nvSpPr>
        <p:spPr>
          <a:xfrm>
            <a:off x="8139659"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dirty="0"/>
              <a:t>Click to EDIT</a:t>
            </a:r>
          </a:p>
        </p:txBody>
      </p:sp>
      <p:sp>
        <p:nvSpPr>
          <p:cNvPr id="21" name="Content Placeholder 5">
            <a:extLst>
              <a:ext uri="{FF2B5EF4-FFF2-40B4-BE49-F238E27FC236}">
                <a16:creationId xmlns:a16="http://schemas.microsoft.com/office/drawing/2014/main" id="{4534254A-2561-400F-87CB-18A8D3538124}"/>
              </a:ext>
            </a:extLst>
          </p:cNvPr>
          <p:cNvSpPr>
            <a:spLocks noGrp="1"/>
          </p:cNvSpPr>
          <p:nvPr>
            <p:ph sz="quarter" idx="4"/>
          </p:nvPr>
        </p:nvSpPr>
        <p:spPr>
          <a:xfrm>
            <a:off x="8139659"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fld id="{E23572EB-E811-4BE1-A3C2-8A874E37ECEB}" type="datetime1">
              <a:rPr lang="en-US" smtClean="0"/>
              <a:t>8/28/2023</a:t>
            </a:fld>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Top Club Top Club Contest – Disrict 4-A1 - 2022-2023</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22852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Summar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49202B-67AE-417A-A336-DF5257FFDCF0}"/>
              </a:ext>
            </a:extLst>
          </p:cNvPr>
          <p:cNvSpPr>
            <a:spLocks noGrp="1"/>
          </p:cNvSpPr>
          <p:nvPr>
            <p:ph type="title"/>
          </p:nvPr>
        </p:nvSpPr>
        <p:spPr>
          <a:xfrm>
            <a:off x="550863" y="4508500"/>
            <a:ext cx="4500562" cy="1562959"/>
          </a:xfrm>
        </p:spPr>
        <p:txBody>
          <a:bodyPr wrap="square" anchor="t" anchorCtr="0">
            <a:noAutofit/>
          </a:bodyPr>
          <a:lstStyle/>
          <a:p>
            <a:r>
              <a:rPr lang="en-US"/>
              <a:t>Click to edit Master title style</a:t>
            </a:r>
          </a:p>
        </p:txBody>
      </p:sp>
      <p:sp>
        <p:nvSpPr>
          <p:cNvPr id="10" name="Picture Placeholder 9">
            <a:extLst>
              <a:ext uri="{FF2B5EF4-FFF2-40B4-BE49-F238E27FC236}">
                <a16:creationId xmlns:a16="http://schemas.microsoft.com/office/drawing/2014/main" id="{1786D546-2834-435F-950F-DCEFE654B3B1}"/>
              </a:ext>
            </a:extLst>
          </p:cNvPr>
          <p:cNvSpPr>
            <a:spLocks noGrp="1"/>
          </p:cNvSpPr>
          <p:nvPr>
            <p:ph type="pic" sz="quarter" idx="13"/>
          </p:nvPr>
        </p:nvSpPr>
        <p:spPr>
          <a:xfrm>
            <a:off x="0" y="0"/>
            <a:ext cx="12192000" cy="3776472"/>
          </a:xfrm>
          <a:solidFill>
            <a:schemeClr val="accent5"/>
          </a:solidFill>
        </p:spPr>
        <p:txBody>
          <a:bodyPr>
            <a:noAutofit/>
          </a:bodyPr>
          <a:lstStyle/>
          <a:p>
            <a:r>
              <a:rPr lang="en-US"/>
              <a:t>Click icon to add picture</a:t>
            </a:r>
          </a:p>
        </p:txBody>
      </p:sp>
      <p:sp>
        <p:nvSpPr>
          <p:cNvPr id="7" name="Content Placeholder 6">
            <a:extLst>
              <a:ext uri="{FF2B5EF4-FFF2-40B4-BE49-F238E27FC236}">
                <a16:creationId xmlns:a16="http://schemas.microsoft.com/office/drawing/2014/main" id="{3BD763BD-EAC5-4DB8-81AF-9743BB6A9576}"/>
              </a:ext>
            </a:extLst>
          </p:cNvPr>
          <p:cNvSpPr>
            <a:spLocks noGrp="1"/>
          </p:cNvSpPr>
          <p:nvPr>
            <p:ph sz="quarter" idx="15"/>
          </p:nvPr>
        </p:nvSpPr>
        <p:spPr>
          <a:xfrm>
            <a:off x="5262411" y="4508500"/>
            <a:ext cx="6221412" cy="1563688"/>
          </a:xfrm>
        </p:spPr>
        <p:txBody>
          <a:bodyPr>
            <a:noAutofit/>
          </a:bodyPr>
          <a:lstStyle>
            <a:lvl1pPr marL="0" indent="0">
              <a:buNone/>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fld id="{B3D900D2-D514-4FFA-A190-DBB0DF701B7F}" type="datetime1">
              <a:rPr lang="en-US" smtClean="0"/>
              <a:t>8/28/2023</a:t>
            </a:fld>
            <a:endParaRPr lang="en-US"/>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Top Club Top Club Contest – Disrict 4-A1 - 2022-2023</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8" name="Oval 7">
            <a:extLst>
              <a:ext uri="{FF2B5EF4-FFF2-40B4-BE49-F238E27FC236}">
                <a16:creationId xmlns:a16="http://schemas.microsoft.com/office/drawing/2014/main" id="{446AF837-10C6-44A5-B8D6-960A57487B43}"/>
              </a:ext>
              <a:ext uri="{C183D7F6-B498-43B3-948B-1728B52AA6E4}">
                <adec:decorative xmlns:adec="http://schemas.microsoft.com/office/drawing/2017/decorative" val="1"/>
              </a:ext>
            </a:extLst>
          </p:cNvPr>
          <p:cNvSpPr>
            <a:spLocks noChangeAspect="1"/>
          </p:cNvSpPr>
          <p:nvPr userDrawn="1"/>
        </p:nvSpPr>
        <p:spPr>
          <a:xfrm>
            <a:off x="1225773" y="38522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425477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Closin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97246E34-E6EE-4BF3-A0D3-A20868B5A594}"/>
              </a:ext>
            </a:extLst>
          </p:cNvPr>
          <p:cNvSpPr>
            <a:spLocks noGrp="1"/>
          </p:cNvSpPr>
          <p:nvPr>
            <p:ph type="ctrTitle"/>
          </p:nvPr>
        </p:nvSpPr>
        <p:spPr>
          <a:xfrm>
            <a:off x="550863" y="549275"/>
            <a:ext cx="5437187" cy="2986234"/>
          </a:xfrm>
        </p:spPr>
        <p:txBody>
          <a:bodyPr anchor="b" anchorCtr="0">
            <a:noAutofit/>
          </a:bodyPr>
          <a:lstStyle/>
          <a:p>
            <a:r>
              <a:rPr lang="en-US"/>
              <a:t>Click to edit Master title style</a:t>
            </a:r>
            <a:endParaRPr lang="en-US" dirty="0"/>
          </a:p>
        </p:txBody>
      </p:sp>
      <p:sp>
        <p:nvSpPr>
          <p:cNvPr id="31" name="Subtitle 2">
            <a:extLst>
              <a:ext uri="{FF2B5EF4-FFF2-40B4-BE49-F238E27FC236}">
                <a16:creationId xmlns:a16="http://schemas.microsoft.com/office/drawing/2014/main" id="{45BE5FFB-47D1-4474-B6CA-C3C936DF285E}"/>
              </a:ext>
            </a:extLst>
          </p:cNvPr>
          <p:cNvSpPr>
            <a:spLocks noGrp="1"/>
          </p:cNvSpPr>
          <p:nvPr>
            <p:ph type="subTitle" idx="1"/>
          </p:nvPr>
        </p:nvSpPr>
        <p:spPr>
          <a:xfrm>
            <a:off x="550863" y="3827610"/>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40" name="Picture Placeholder 39">
            <a:extLst>
              <a:ext uri="{FF2B5EF4-FFF2-40B4-BE49-F238E27FC236}">
                <a16:creationId xmlns:a16="http://schemas.microsoft.com/office/drawing/2014/main" id="{008D9209-1A62-4AC3-BF92-94348A9BC06B}"/>
              </a:ext>
            </a:extLst>
          </p:cNvPr>
          <p:cNvSpPr>
            <a:spLocks noGrp="1"/>
          </p:cNvSpPr>
          <p:nvPr>
            <p:ph type="pic" sz="quarter" idx="15"/>
          </p:nvPr>
        </p:nvSpPr>
        <p:spPr>
          <a:xfrm>
            <a:off x="6556248" y="548640"/>
            <a:ext cx="5084064" cy="2880360"/>
          </a:xfrm>
          <a:solidFill>
            <a:schemeClr val="accent5"/>
          </a:solidFill>
        </p:spPr>
        <p:txBody>
          <a:bodyPr>
            <a:noAutofit/>
          </a:bodyPr>
          <a:lstStyle/>
          <a:p>
            <a:r>
              <a:rPr lang="en-US"/>
              <a:t>Click icon to add picture</a:t>
            </a:r>
            <a:endParaRPr lang="en-US" dirty="0"/>
          </a:p>
        </p:txBody>
      </p:sp>
      <p:sp>
        <p:nvSpPr>
          <p:cNvPr id="42" name="Picture Placeholder 41">
            <a:extLst>
              <a:ext uri="{FF2B5EF4-FFF2-40B4-BE49-F238E27FC236}">
                <a16:creationId xmlns:a16="http://schemas.microsoft.com/office/drawing/2014/main" id="{FADBFB6B-1787-4549-91B6-D748C66B13C6}"/>
              </a:ext>
            </a:extLst>
          </p:cNvPr>
          <p:cNvSpPr>
            <a:spLocks noGrp="1"/>
          </p:cNvSpPr>
          <p:nvPr>
            <p:ph type="pic" sz="quarter" idx="16"/>
          </p:nvPr>
        </p:nvSpPr>
        <p:spPr>
          <a:xfrm>
            <a:off x="6556248" y="3429000"/>
            <a:ext cx="5084064" cy="2880360"/>
          </a:xfrm>
          <a:solidFill>
            <a:schemeClr val="accent5"/>
          </a:solidFill>
        </p:spPr>
        <p:txBody>
          <a:bodyPr>
            <a:noAutofit/>
          </a:bodyPr>
          <a:lstStyle/>
          <a:p>
            <a:r>
              <a:rPr lang="en-US"/>
              <a:t>Click icon to add picture</a:t>
            </a:r>
          </a:p>
        </p:txBody>
      </p:sp>
      <p:grpSp>
        <p:nvGrpSpPr>
          <p:cNvPr id="43" name="Group 42">
            <a:extLst>
              <a:ext uri="{FF2B5EF4-FFF2-40B4-BE49-F238E27FC236}">
                <a16:creationId xmlns:a16="http://schemas.microsoft.com/office/drawing/2014/main" id="{06966E3E-9B30-4375-AC9A-23256CC87D25}"/>
              </a:ext>
              <a:ext uri="{C183D7F6-B498-43B3-948B-1728B52AA6E4}">
                <adec:decorative xmlns:adec="http://schemas.microsoft.com/office/drawing/2017/decorative" val="1"/>
              </a:ext>
            </a:extLst>
          </p:cNvPr>
          <p:cNvGrpSpPr/>
          <p:nvPr userDrawn="1"/>
        </p:nvGrpSpPr>
        <p:grpSpPr>
          <a:xfrm>
            <a:off x="11161347" y="125399"/>
            <a:ext cx="1404698" cy="1155641"/>
            <a:chOff x="11161347" y="125399"/>
            <a:chExt cx="1404698" cy="1155641"/>
          </a:xfrm>
        </p:grpSpPr>
        <p:sp>
          <p:nvSpPr>
            <p:cNvPr id="44" name="Freeform: Shape 43">
              <a:extLst>
                <a:ext uri="{FF2B5EF4-FFF2-40B4-BE49-F238E27FC236}">
                  <a16:creationId xmlns:a16="http://schemas.microsoft.com/office/drawing/2014/main" id="{4EBBC5A2-A37E-47DF-9230-9A75067F1883}"/>
                </a:ext>
              </a:extLst>
            </p:cNvPr>
            <p:cNvSpPr>
              <a:spLocks noChangeAspect="1"/>
            </p:cNvSpPr>
            <p:nvPr/>
          </p:nvSpPr>
          <p:spPr>
            <a:xfrm rot="18900000">
              <a:off x="11161347" y="125399"/>
              <a:ext cx="1341675" cy="926985"/>
            </a:xfrm>
            <a:custGeom>
              <a:avLst/>
              <a:gdLst>
                <a:gd name="connsiteX0" fmla="*/ 1049126 w 1341675"/>
                <a:gd name="connsiteY0" fmla="*/ 8962 h 926985"/>
                <a:gd name="connsiteX1" fmla="*/ 1341675 w 1341675"/>
                <a:gd name="connsiteY1" fmla="*/ 301511 h 926985"/>
                <a:gd name="connsiteX2" fmla="*/ 1130649 w 1341675"/>
                <a:gd name="connsiteY2" fmla="*/ 512537 h 926985"/>
                <a:gd name="connsiteX3" fmla="*/ 1107397 w 1341675"/>
                <a:gd name="connsiteY3" fmla="*/ 499917 h 926985"/>
                <a:gd name="connsiteX4" fmla="*/ 926985 w 1341675"/>
                <a:gd name="connsiteY4" fmla="*/ 463493 h 926985"/>
                <a:gd name="connsiteX5" fmla="*/ 463493 w 1341675"/>
                <a:gd name="connsiteY5" fmla="*/ 926985 h 926985"/>
                <a:gd name="connsiteX6" fmla="*/ 0 w 1341675"/>
                <a:gd name="connsiteY6" fmla="*/ 926985 h 926985"/>
                <a:gd name="connsiteX7" fmla="*/ 926985 w 1341675"/>
                <a:gd name="connsiteY7" fmla="*/ 0 h 926985"/>
                <a:gd name="connsiteX8" fmla="*/ 1021763 w 1341675"/>
                <a:gd name="connsiteY8" fmla="*/ 4786 h 92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1675" h="926985">
                  <a:moveTo>
                    <a:pt x="1049126" y="8962"/>
                  </a:moveTo>
                  <a:lnTo>
                    <a:pt x="1341675" y="301511"/>
                  </a:lnTo>
                  <a:lnTo>
                    <a:pt x="1130649" y="512537"/>
                  </a:lnTo>
                  <a:lnTo>
                    <a:pt x="1107397" y="499917"/>
                  </a:lnTo>
                  <a:cubicBezTo>
                    <a:pt x="1051945" y="476462"/>
                    <a:pt x="990979" y="463493"/>
                    <a:pt x="926985" y="463493"/>
                  </a:cubicBezTo>
                  <a:cubicBezTo>
                    <a:pt x="671005" y="463493"/>
                    <a:pt x="463493" y="671005"/>
                    <a:pt x="463493" y="926985"/>
                  </a:cubicBezTo>
                  <a:lnTo>
                    <a:pt x="0" y="926985"/>
                  </a:lnTo>
                  <a:cubicBezTo>
                    <a:pt x="0" y="415026"/>
                    <a:pt x="415025" y="0"/>
                    <a:pt x="926985" y="0"/>
                  </a:cubicBezTo>
                  <a:cubicBezTo>
                    <a:pt x="958982" y="0"/>
                    <a:pt x="990601" y="1621"/>
                    <a:pt x="1021763" y="4786"/>
                  </a:cubicBezTo>
                  <a:close/>
                </a:path>
              </a:pathLst>
            </a:custGeom>
            <a:solidFill>
              <a:schemeClr val="bg2"/>
            </a:solidFill>
            <a:ln>
              <a:noFill/>
            </a:ln>
            <a:effectLst>
              <a:innerShdw blurRad="254000" dist="50800" dir="54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5" name="Oval 44">
              <a:extLst>
                <a:ext uri="{FF2B5EF4-FFF2-40B4-BE49-F238E27FC236}">
                  <a16:creationId xmlns:a16="http://schemas.microsoft.com/office/drawing/2014/main" id="{11781B9A-C230-4FFC-90A8-E0571B1DEDA7}"/>
                </a:ext>
              </a:extLst>
            </p:cNvPr>
            <p:cNvSpPr/>
            <p:nvPr/>
          </p:nvSpPr>
          <p:spPr>
            <a:xfrm rot="2700000">
              <a:off x="11798454" y="994196"/>
              <a:ext cx="107098" cy="466589"/>
            </a:xfrm>
            <a:prstGeom prst="ellipse">
              <a:avLst/>
            </a:prstGeom>
            <a:solidFill>
              <a:schemeClr val="bg2"/>
            </a:solidFill>
            <a:ln>
              <a:noFill/>
            </a:ln>
            <a:effectLst>
              <a:innerShdw blurRad="63500" dist="254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6" name="Freeform: Shape 45">
              <a:extLst>
                <a:ext uri="{FF2B5EF4-FFF2-40B4-BE49-F238E27FC236}">
                  <a16:creationId xmlns:a16="http://schemas.microsoft.com/office/drawing/2014/main" id="{3295925C-3570-40F1-B3CE-07D947ED4643}"/>
                </a:ext>
              </a:extLst>
            </p:cNvPr>
            <p:cNvSpPr>
              <a:spLocks noChangeAspect="1"/>
            </p:cNvSpPr>
            <p:nvPr/>
          </p:nvSpPr>
          <p:spPr>
            <a:xfrm rot="18900000">
              <a:off x="11228590" y="129580"/>
              <a:ext cx="1337455" cy="1042921"/>
            </a:xfrm>
            <a:custGeom>
              <a:avLst/>
              <a:gdLst>
                <a:gd name="connsiteX0" fmla="*/ 1084058 w 1337455"/>
                <a:gd name="connsiteY0" fmla="*/ 16081 h 1042921"/>
                <a:gd name="connsiteX1" fmla="*/ 1337455 w 1337455"/>
                <a:gd name="connsiteY1" fmla="*/ 269477 h 1042921"/>
                <a:gd name="connsiteX2" fmla="*/ 1060775 w 1337455"/>
                <a:gd name="connsiteY2" fmla="*/ 546158 h 1042921"/>
                <a:gd name="connsiteX3" fmla="*/ 1020394 w 1337455"/>
                <a:gd name="connsiteY3" fmla="*/ 532055 h 1042921"/>
                <a:gd name="connsiteX4" fmla="*/ 926985 w 1337455"/>
                <a:gd name="connsiteY4" fmla="*/ 521461 h 1042921"/>
                <a:gd name="connsiteX5" fmla="*/ 463492 w 1337455"/>
                <a:gd name="connsiteY5" fmla="*/ 1042921 h 1042921"/>
                <a:gd name="connsiteX6" fmla="*/ 0 w 1337455"/>
                <a:gd name="connsiteY6" fmla="*/ 1042921 h 1042921"/>
                <a:gd name="connsiteX7" fmla="*/ 926984 w 1337455"/>
                <a:gd name="connsiteY7" fmla="*/ 0 h 1042921"/>
                <a:gd name="connsiteX8" fmla="*/ 1021763 w 1337455"/>
                <a:gd name="connsiteY8" fmla="*/ 5384 h 104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55" h="1042921">
                  <a:moveTo>
                    <a:pt x="1084058" y="16081"/>
                  </a:moveTo>
                  <a:lnTo>
                    <a:pt x="1337455" y="269477"/>
                  </a:lnTo>
                  <a:lnTo>
                    <a:pt x="1060775" y="546158"/>
                  </a:lnTo>
                  <a:lnTo>
                    <a:pt x="1020394" y="532055"/>
                  </a:lnTo>
                  <a:cubicBezTo>
                    <a:pt x="990222" y="525109"/>
                    <a:pt x="958982" y="521461"/>
                    <a:pt x="926985" y="521461"/>
                  </a:cubicBezTo>
                  <a:cubicBezTo>
                    <a:pt x="671005" y="521461"/>
                    <a:pt x="463493" y="754927"/>
                    <a:pt x="463492" y="1042921"/>
                  </a:cubicBezTo>
                  <a:lnTo>
                    <a:pt x="0" y="1042921"/>
                  </a:lnTo>
                  <a:cubicBezTo>
                    <a:pt x="0" y="466932"/>
                    <a:pt x="415025" y="0"/>
                    <a:pt x="926984" y="0"/>
                  </a:cubicBezTo>
                  <a:cubicBezTo>
                    <a:pt x="958982" y="0"/>
                    <a:pt x="990600" y="1824"/>
                    <a:pt x="1021763" y="5384"/>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grpSp>
      <p:grpSp>
        <p:nvGrpSpPr>
          <p:cNvPr id="15" name="Group 14">
            <a:extLst>
              <a:ext uri="{FF2B5EF4-FFF2-40B4-BE49-F238E27FC236}">
                <a16:creationId xmlns:a16="http://schemas.microsoft.com/office/drawing/2014/main" id="{394664AE-6DC5-428F-9AC4-5A8F67571F72}"/>
              </a:ext>
              <a:ext uri="{C183D7F6-B498-43B3-948B-1728B52AA6E4}">
                <adec:decorative xmlns:adec="http://schemas.microsoft.com/office/drawing/2017/decorative" val="1"/>
              </a:ext>
            </a:extLst>
          </p:cNvPr>
          <p:cNvGrpSpPr/>
          <p:nvPr userDrawn="1"/>
        </p:nvGrpSpPr>
        <p:grpSpPr>
          <a:xfrm>
            <a:off x="594036" y="5610392"/>
            <a:ext cx="667802" cy="631474"/>
            <a:chOff x="10478914" y="1506691"/>
            <a:chExt cx="667802" cy="631474"/>
          </a:xfrm>
        </p:grpSpPr>
        <p:sp>
          <p:nvSpPr>
            <p:cNvPr id="16" name="Freeform: Shape 15">
              <a:extLst>
                <a:ext uri="{FF2B5EF4-FFF2-40B4-BE49-F238E27FC236}">
                  <a16:creationId xmlns:a16="http://schemas.microsoft.com/office/drawing/2014/main" id="{8288F304-7DF7-42FB-BD6F-D575128A1DDE}"/>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104835D9-7DE9-4DDD-A6C2-1C526822700A}"/>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noAutofit/>
          </a:bodyPr>
          <a:lstStyle/>
          <a:p>
            <a:fld id="{28B14DFA-B53D-4328-87CD-FFF95E282C6A}" type="datetime1">
              <a:rPr lang="en-US" smtClean="0"/>
              <a:t>8/28/2023</a:t>
            </a:fld>
            <a:endParaRPr lang="en-US"/>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noAutofit/>
          </a:bodyPr>
          <a:lstStyle/>
          <a:p>
            <a:r>
              <a:rPr lang="en-US"/>
              <a:t>Top Club Top Club Contest – Disrict 4-A1 - 2022-2023</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7" name="Oval 16">
            <a:extLst>
              <a:ext uri="{FF2B5EF4-FFF2-40B4-BE49-F238E27FC236}">
                <a16:creationId xmlns:a16="http://schemas.microsoft.com/office/drawing/2014/main" id="{83C43C1C-00B3-40E0-B073-B8C56206D07D}"/>
              </a:ext>
              <a:ext uri="{C183D7F6-B498-43B3-948B-1728B52AA6E4}">
                <adec:decorative xmlns:adec="http://schemas.microsoft.com/office/drawing/2017/decorative" val="1"/>
              </a:ext>
            </a:extLst>
          </p:cNvPr>
          <p:cNvSpPr>
            <a:spLocks noChangeAspect="1"/>
          </p:cNvSpPr>
          <p:nvPr userDrawn="1"/>
        </p:nvSpPr>
        <p:spPr>
          <a:xfrm>
            <a:off x="5303845" y="5427212"/>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727319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anchor="t" anchorCtr="0">
            <a:noAutofit/>
          </a:bodyPr>
          <a:lstStyle>
            <a:lvl1pPr algn="l">
              <a:lnSpc>
                <a:spcPct val="100000"/>
              </a:lnSpc>
              <a:defRPr sz="6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a:no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fld id="{4D4DEB1B-816F-4AEA-A231-BD494520E161}" type="datetime1">
              <a:rPr lang="en-US" smtClean="0"/>
              <a:t>8/28/2023</a:t>
            </a:fld>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Top Club Top Club Contest – Disrict 4-A1 - 2022-2023</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34123629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a:noAutofit/>
          </a:bodyPr>
          <a:lstStyle>
            <a:lvl1pPr>
              <a:lnSpc>
                <a:spcPct val="100000"/>
              </a:lnSpc>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a:noAutofit/>
          </a:bodyPr>
          <a:lstStyle/>
          <a:p>
            <a:fld id="{B0F6943C-1E0F-456E-8036-551EC9311AE5}" type="datetime1">
              <a:rPr lang="en-US" smtClean="0"/>
              <a:t>8/28/2023</a:t>
            </a:fld>
            <a:endParaRPr lang="en-US"/>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a:noAutofit/>
          </a:bodyPr>
          <a:lstStyle/>
          <a:p>
            <a:r>
              <a:rPr lang="en-US"/>
              <a:t>Top Club Top Club Contest – Disrict 4-A1 - 2022-2023</a:t>
            </a:r>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617165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fld id="{0F0540FE-FEE2-46D5-B52A-8A0D41E62AEB}" type="datetime1">
              <a:rPr lang="en-US" smtClean="0"/>
              <a:t>8/28/2023</a:t>
            </a:fld>
            <a:endParaRPr lang="en-US"/>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Top Club Top Club Contest – Disrict 4-A1 - 2022-2023</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858332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reeform: Shap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anchor="t">
            <a:noAutofit/>
          </a:bodyPr>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a:no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47AB1-6EB5-4E2C-B4A7-42DC643E9FF9}"/>
              </a:ext>
            </a:extLst>
          </p:cNvPr>
          <p:cNvSpPr>
            <a:spLocks noGrp="1"/>
          </p:cNvSpPr>
          <p:nvPr>
            <p:ph type="dt" sz="half" idx="10"/>
          </p:nvPr>
        </p:nvSpPr>
        <p:spPr/>
        <p:txBody>
          <a:bodyPr>
            <a:noAutofit/>
          </a:bodyPr>
          <a:lstStyle/>
          <a:p>
            <a:fld id="{F8222404-0F0B-451C-81D1-2E2C45D55348}" type="datetime1">
              <a:rPr lang="en-US" smtClean="0"/>
              <a:t>8/28/2023</a:t>
            </a:fld>
            <a:endParaRPr lang="en-US"/>
          </a:p>
        </p:txBody>
      </p:sp>
      <p:sp>
        <p:nvSpPr>
          <p:cNvPr id="6" name="Footer Placeholder 5">
            <a:extLst>
              <a:ext uri="{FF2B5EF4-FFF2-40B4-BE49-F238E27FC236}">
                <a16:creationId xmlns:a16="http://schemas.microsoft.com/office/drawing/2014/main" id="{5BA9D15F-B6ED-46E1-9840-0B625880EE4B}"/>
              </a:ext>
            </a:extLst>
          </p:cNvPr>
          <p:cNvSpPr>
            <a:spLocks noGrp="1"/>
          </p:cNvSpPr>
          <p:nvPr>
            <p:ph type="ftr" sz="quarter" idx="11"/>
          </p:nvPr>
        </p:nvSpPr>
        <p:spPr/>
        <p:txBody>
          <a:bodyPr>
            <a:noAutofit/>
          </a:bodyPr>
          <a:lstStyle/>
          <a:p>
            <a:r>
              <a:rPr lang="en-US"/>
              <a:t>Top Club Top Club Contest – Disrict 4-A1 - 2022-2023</a:t>
            </a:r>
          </a:p>
        </p:txBody>
      </p:sp>
      <p:sp>
        <p:nvSpPr>
          <p:cNvPr id="7" name="Slide Number Placeholder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983562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Autofit/>
          </a:body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fld id="{617A36E4-3020-41D6-BBD1-024C1B155EF8}" type="datetime1">
              <a:rPr lang="en-US" smtClean="0"/>
              <a:t>8/28/2023</a:t>
            </a:fld>
            <a:endParaRPr lang="en-US" dirty="0"/>
          </a:p>
        </p:txBody>
      </p:sp>
      <p:sp>
        <p:nvSpPr>
          <p:cNvPr id="5" name="Footer Placeholder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Top Club Top Club Contest – Disrict 4-A1 - 2022-2023</a:t>
            </a:r>
            <a:endParaRPr lang="en-US" dirty="0"/>
          </a:p>
        </p:txBody>
      </p:sp>
      <p:sp>
        <p:nvSpPr>
          <p:cNvPr id="6" name="Slide Number Placeholder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1000">
                <a:solidFill>
                  <a:schemeClr val="tx1">
                    <a:lumMod val="65000"/>
                    <a:alpha val="80000"/>
                  </a:schemeClr>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2521255718"/>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33" r:id="rId3"/>
    <p:sldLayoutId id="2147483687" r:id="rId4"/>
    <p:sldLayoutId id="2147483734" r:id="rId5"/>
    <p:sldLayoutId id="2147483686" r:id="rId6"/>
    <p:sldLayoutId id="2147483696" r:id="rId7"/>
    <p:sldLayoutId id="2147483707" r:id="rId8"/>
    <p:sldLayoutId id="2147483689" r:id="rId9"/>
    <p:sldLayoutId id="2147483697" r:id="rId10"/>
    <p:sldLayoutId id="2147483731" r:id="rId11"/>
    <p:sldLayoutId id="2147483693" r:id="rId12"/>
    <p:sldLayoutId id="2147483685" r:id="rId13"/>
    <p:sldLayoutId id="2147483688" r:id="rId14"/>
    <p:sldLayoutId id="2147483691" r:id="rId15"/>
    <p:sldLayoutId id="2147483692" r:id="rId16"/>
  </p:sldLayoutIdLst>
  <p:hf hdr="0"/>
  <p:txStyles>
    <p:title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2" pos="3840">
          <p15:clr>
            <a:srgbClr val="F26B43"/>
          </p15:clr>
        </p15:guide>
        <p15:guide id="33" orient="horz" pos="2160">
          <p15:clr>
            <a:srgbClr val="F26B43"/>
          </p15:clr>
        </p15:guide>
        <p15:guide id="34" pos="347">
          <p15:clr>
            <a:srgbClr val="F26B43"/>
          </p15:clr>
        </p15:guide>
        <p15:guide id="35" pos="7333">
          <p15:clr>
            <a:srgbClr val="F26B43"/>
          </p15:clr>
        </p15:guide>
        <p15:guide id="36" orient="horz" pos="346">
          <p15:clr>
            <a:srgbClr val="F26B43"/>
          </p15:clr>
        </p15:guide>
        <p15:guide id="37" orient="horz" pos="3974">
          <p15:clr>
            <a:srgbClr val="F26B43"/>
          </p15:clr>
        </p15:guide>
        <p15:guide id="38" pos="824">
          <p15:clr>
            <a:srgbClr val="A4A3A4"/>
          </p15:clr>
        </p15:guide>
        <p15:guide id="39" pos="937">
          <p15:clr>
            <a:srgbClr val="A4A3A4"/>
          </p15:clr>
        </p15:guide>
        <p15:guide id="40" pos="1413">
          <p15:clr>
            <a:srgbClr val="A4A3A4"/>
          </p15:clr>
        </p15:guide>
        <p15:guide id="41" pos="1527">
          <p15:clr>
            <a:srgbClr val="A4A3A4"/>
          </p15:clr>
        </p15:guide>
        <p15:guide id="42" pos="2003">
          <p15:clr>
            <a:srgbClr val="A4A3A4"/>
          </p15:clr>
        </p15:guide>
        <p15:guide id="43" pos="2116">
          <p15:clr>
            <a:srgbClr val="A4A3A4"/>
          </p15:clr>
        </p15:guide>
        <p15:guide id="44" pos="2593">
          <p15:clr>
            <a:srgbClr val="A4A3A4"/>
          </p15:clr>
        </p15:guide>
        <p15:guide id="45" pos="2706">
          <p15:clr>
            <a:srgbClr val="A4A3A4"/>
          </p15:clr>
        </p15:guide>
        <p15:guide id="46" pos="3182">
          <p15:clr>
            <a:srgbClr val="A4A3A4"/>
          </p15:clr>
        </p15:guide>
        <p15:guide id="47" pos="3318">
          <p15:clr>
            <a:srgbClr val="A4A3A4"/>
          </p15:clr>
        </p15:guide>
        <p15:guide id="48" pos="3772">
          <p15:clr>
            <a:srgbClr val="A4A3A4"/>
          </p15:clr>
        </p15:guide>
        <p15:guide id="49" pos="3908">
          <p15:clr>
            <a:srgbClr val="A4A3A4"/>
          </p15:clr>
        </p15:guide>
        <p15:guide id="50" pos="4362">
          <p15:clr>
            <a:srgbClr val="A4A3A4"/>
          </p15:clr>
        </p15:guide>
        <p15:guide id="51" pos="4498">
          <p15:clr>
            <a:srgbClr val="A4A3A4"/>
          </p15:clr>
        </p15:guide>
        <p15:guide id="52" pos="4951">
          <p15:clr>
            <a:srgbClr val="A4A3A4"/>
          </p15:clr>
        </p15:guide>
        <p15:guide id="53" pos="5087">
          <p15:clr>
            <a:srgbClr val="A4A3A4"/>
          </p15:clr>
        </p15:guide>
        <p15:guide id="54" pos="5541">
          <p15:clr>
            <a:srgbClr val="A4A3A4"/>
          </p15:clr>
        </p15:guide>
        <p15:guide id="55" pos="5677">
          <p15:clr>
            <a:srgbClr val="A4A3A4"/>
          </p15:clr>
        </p15:guide>
        <p15:guide id="56" pos="6153">
          <p15:clr>
            <a:srgbClr val="A4A3A4"/>
          </p15:clr>
        </p15:guide>
        <p15:guide id="57" pos="6267">
          <p15:clr>
            <a:srgbClr val="A4A3A4"/>
          </p15:clr>
        </p15:guide>
        <p15:guide id="58" pos="6743">
          <p15:clr>
            <a:srgbClr val="A4A3A4"/>
          </p15:clr>
        </p15:guide>
        <p15:guide id="59" pos="6856">
          <p15:clr>
            <a:srgbClr val="A4A3A4"/>
          </p15:clr>
        </p15:guide>
        <p15:guide id="60" orient="horz" pos="3838">
          <p15:clr>
            <a:srgbClr val="A4A3A4"/>
          </p15:clr>
        </p15:guide>
        <p15:guide id="61" orient="horz" pos="2092">
          <p15:clr>
            <a:srgbClr val="A4A3A4"/>
          </p15:clr>
        </p15:guide>
        <p15:guide id="62" orient="horz" pos="2228">
          <p15:clr>
            <a:srgbClr val="A4A3A4"/>
          </p15:clr>
        </p15:guide>
        <p15:guide id="63" orient="horz" pos="845">
          <p15:clr>
            <a:srgbClr val="A4A3A4"/>
          </p15:clr>
        </p15:guide>
        <p15:guide id="64" orient="horz" pos="958">
          <p15:clr>
            <a:srgbClr val="A4A3A4"/>
          </p15:clr>
        </p15:guide>
        <p15:guide id="65" orient="horz" pos="1480">
          <p15:clr>
            <a:srgbClr val="A4A3A4"/>
          </p15:clr>
        </p15:guide>
        <p15:guide id="66" orient="horz" pos="1593">
          <p15:clr>
            <a:srgbClr val="A4A3A4"/>
          </p15:clr>
        </p15:guide>
        <p15:guide id="67" orient="horz" pos="2727">
          <p15:clr>
            <a:srgbClr val="A4A3A4"/>
          </p15:clr>
        </p15:guide>
        <p15:guide id="68" orient="horz" pos="2840">
          <p15:clr>
            <a:srgbClr val="A4A3A4"/>
          </p15:clr>
        </p15:guide>
        <p15:guide id="69" orient="horz" pos="3339">
          <p15:clr>
            <a:srgbClr val="A4A3A4"/>
          </p15:clr>
        </p15:guide>
        <p15:guide id="70" orient="horz" pos="347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hyperlink" Target="https://district4a1lions.wordpress.com/whats-happening/newsletters/" TargetMode="External"/><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hyperlink" Target="https://lionsuniversity.org/" TargetMode="External"/><Relationship Id="rId2" Type="http://schemas.openxmlformats.org/officeDocument/2006/relationships/notesSlide" Target="../notesSlides/notesSlide13.xml"/><Relationship Id="rId1" Type="http://schemas.openxmlformats.org/officeDocument/2006/relationships/slideLayout" Target="../slideLayouts/slideLayout9.xml"/><Relationship Id="rId4" Type="http://schemas.openxmlformats.org/officeDocument/2006/relationships/hyperlink" Target="https://www.lionsclubs.org/en/resources-for-members/resource-center/guiding-lion-program"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6925455" y="1032681"/>
            <a:ext cx="4639481" cy="1879112"/>
          </a:xfrm>
        </p:spPr>
        <p:txBody>
          <a:bodyPr anchor="b" anchorCtr="0">
            <a:normAutofit/>
          </a:bodyPr>
          <a:lstStyle/>
          <a:p>
            <a:r>
              <a:rPr lang="en-US" dirty="0">
                <a:latin typeface="Times New Roman" panose="02020603050405020304" pitchFamily="18" charset="0"/>
                <a:cs typeface="Times New Roman" panose="02020603050405020304" pitchFamily="18" charset="0"/>
              </a:rPr>
              <a:t>Top Club Contest</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District 4-A1</a:t>
            </a:r>
          </a:p>
        </p:txBody>
      </p:sp>
      <p:pic>
        <p:nvPicPr>
          <p:cNvPr id="14" name="Picture Placeholder 13" descr="Data Points Digital background">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0"/>
            <a:ext cx="6535711" cy="6858000"/>
          </a:xfrm>
        </p:spPr>
      </p:pic>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6925455" y="3762532"/>
            <a:ext cx="4234747" cy="2062787"/>
          </a:xfrm>
        </p:spPr>
        <p:txBody>
          <a:bodyPr>
            <a:normAutofit/>
          </a:bodyPr>
          <a:lstStyle/>
          <a:p>
            <a:pPr marL="0">
              <a:spcBef>
                <a:spcPts val="0"/>
              </a:spcBef>
              <a:spcAft>
                <a:spcPts val="0"/>
              </a:spcAft>
            </a:pPr>
            <a:r>
              <a:rPr lang="en-US" dirty="0">
                <a:latin typeface="Times New Roman" panose="02020603050405020304" pitchFamily="18" charset="0"/>
                <a:cs typeface="Times New Roman" panose="02020603050405020304" pitchFamily="18" charset="0"/>
              </a:rPr>
              <a:t>IPDG Gabrielle McKechnie</a:t>
            </a:r>
          </a:p>
          <a:p>
            <a:pPr marL="0">
              <a:spcBef>
                <a:spcPts val="0"/>
              </a:spcBef>
              <a:spcAft>
                <a:spcPts val="0"/>
              </a:spcAft>
            </a:pPr>
            <a:endParaRPr lang="en-US" dirty="0">
              <a:latin typeface="Times New Roman" panose="02020603050405020304" pitchFamily="18" charset="0"/>
              <a:cs typeface="Times New Roman" panose="02020603050405020304" pitchFamily="18" charset="0"/>
            </a:endParaRPr>
          </a:p>
          <a:p>
            <a:pPr marL="0">
              <a:spcBef>
                <a:spcPts val="0"/>
              </a:spcBef>
              <a:spcAft>
                <a:spcPts val="0"/>
              </a:spcAft>
            </a:pPr>
            <a:endParaRPr lang="en-US" dirty="0">
              <a:latin typeface="Times New Roman" panose="02020603050405020304" pitchFamily="18" charset="0"/>
              <a:cs typeface="Times New Roman" panose="02020603050405020304" pitchFamily="18" charset="0"/>
            </a:endParaRPr>
          </a:p>
          <a:p>
            <a:pPr marL="0">
              <a:spcBef>
                <a:spcPts val="0"/>
              </a:spcBef>
              <a:spcAft>
                <a:spcPts val="0"/>
              </a:spcAft>
            </a:pPr>
            <a:r>
              <a:rPr lang="en-US" dirty="0">
                <a:latin typeface="Times New Roman" panose="02020603050405020304" pitchFamily="18" charset="0"/>
                <a:cs typeface="Times New Roman" panose="02020603050405020304" pitchFamily="18" charset="0"/>
              </a:rPr>
              <a:t>Top Club District Contact:</a:t>
            </a:r>
          </a:p>
          <a:p>
            <a:pPr marL="0">
              <a:spcBef>
                <a:spcPts val="0"/>
              </a:spcBef>
              <a:spcAft>
                <a:spcPts val="0"/>
              </a:spcAft>
            </a:pPr>
            <a:r>
              <a:rPr lang="en-US" dirty="0">
                <a:latin typeface="Times New Roman" panose="02020603050405020304" pitchFamily="18" charset="0"/>
                <a:cs typeface="Times New Roman" panose="02020603050405020304" pitchFamily="18" charset="0"/>
              </a:rPr>
              <a:t>2023-2024</a:t>
            </a:r>
          </a:p>
          <a:p>
            <a:endParaRPr lang="en-US" dirty="0"/>
          </a:p>
        </p:txBody>
      </p:sp>
    </p:spTree>
    <p:extLst>
      <p:ext uri="{BB962C8B-B14F-4D97-AF65-F5344CB8AC3E}">
        <p14:creationId xmlns:p14="http://schemas.microsoft.com/office/powerpoint/2010/main" val="752814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550863" y="375882"/>
            <a:ext cx="3565524" cy="1997855"/>
          </a:xfrm>
        </p:spPr>
        <p:txBody>
          <a:bodyPr/>
          <a:lstStyle/>
          <a:p>
            <a:r>
              <a:rPr lang="en-US" dirty="0">
                <a:latin typeface="Times New Roman" panose="02020603050405020304" pitchFamily="18" charset="0"/>
                <a:cs typeface="Times New Roman" panose="02020603050405020304" pitchFamily="18" charset="0"/>
              </a:rPr>
              <a:t>The Top Club Contest focuses:</a:t>
            </a:r>
          </a:p>
        </p:txBody>
      </p:sp>
      <p:pic>
        <p:nvPicPr>
          <p:cNvPr id="8" name="Picture Placeholder 7" descr="Digital Data">
            <a:extLst>
              <a:ext uri="{FF2B5EF4-FFF2-40B4-BE49-F238E27FC236}">
                <a16:creationId xmlns:a16="http://schemas.microsoft.com/office/drawing/2014/main" id="{06D2324F-3B7B-45EF-9584-C8EADD2C8C0B}"/>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5208928" y="1596771"/>
            <a:ext cx="3448558" cy="3448558"/>
          </a:xfrm>
        </p:spPr>
      </p:pic>
      <p:pic>
        <p:nvPicPr>
          <p:cNvPr id="10" name="Picture Placeholder 9" descr="Data Points ">
            <a:extLst>
              <a:ext uri="{FF2B5EF4-FFF2-40B4-BE49-F238E27FC236}">
                <a16:creationId xmlns:a16="http://schemas.microsoft.com/office/drawing/2014/main" id="{71F862F9-0E8A-4DB9-8083-1C3AA6E5D777}"/>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val="0"/>
              </a:ext>
            </a:extLst>
          </a:blip>
          <a:srcRect/>
          <a:stretch/>
        </p:blipFill>
        <p:spPr>
          <a:xfrm>
            <a:off x="8918575" y="596392"/>
            <a:ext cx="2263776" cy="2263776"/>
          </a:xfrm>
        </p:spPr>
      </p:pic>
      <p:pic>
        <p:nvPicPr>
          <p:cNvPr id="12" name="Picture Placeholder 11" descr="Data Background">
            <a:extLst>
              <a:ext uri="{FF2B5EF4-FFF2-40B4-BE49-F238E27FC236}">
                <a16:creationId xmlns:a16="http://schemas.microsoft.com/office/drawing/2014/main" id="{A63F39B9-0715-40B5-8ECB-9B983F99C690}"/>
              </a:ext>
            </a:extLst>
          </p:cNvPr>
          <p:cNvPicPr>
            <a:picLocks noGrp="1" noChangeAspect="1"/>
          </p:cNvPicPr>
          <p:nvPr>
            <p:ph type="pic" sz="quarter" idx="15"/>
          </p:nvPr>
        </p:nvPicPr>
        <p:blipFill rotWithShape="1">
          <a:blip r:embed="rId4" cstate="screen">
            <a:extLst>
              <a:ext uri="{28A0092B-C50C-407E-A947-70E740481C1C}">
                <a14:useLocalDpi xmlns:a14="http://schemas.microsoft.com/office/drawing/2010/main" val="0"/>
              </a:ext>
            </a:extLst>
          </a:blip>
          <a:srcRect/>
          <a:stretch/>
        </p:blipFill>
        <p:spPr>
          <a:xfrm>
            <a:off x="9091612" y="3324733"/>
            <a:ext cx="2936876" cy="2936876"/>
          </a:xfrm>
        </p:spPr>
      </p:pic>
      <p:sp>
        <p:nvSpPr>
          <p:cNvPr id="13" name="Date Placeholder 12">
            <a:extLst>
              <a:ext uri="{FF2B5EF4-FFF2-40B4-BE49-F238E27FC236}">
                <a16:creationId xmlns:a16="http://schemas.microsoft.com/office/drawing/2014/main" id="{915FE2C5-E66A-4405-B19E-2C5C546C98E4}"/>
              </a:ext>
            </a:extLst>
          </p:cNvPr>
          <p:cNvSpPr>
            <a:spLocks noGrp="1"/>
          </p:cNvSpPr>
          <p:nvPr>
            <p:ph type="dt" sz="half" idx="10"/>
          </p:nvPr>
        </p:nvSpPr>
        <p:spPr>
          <a:xfrm>
            <a:off x="550863" y="6507212"/>
            <a:ext cx="2628900" cy="153888"/>
          </a:xfrm>
        </p:spPr>
        <p:txBody>
          <a:bodyPr/>
          <a:lstStyle/>
          <a:p>
            <a:fld id="{C60BC2AD-192A-4663-B48B-FFD9EDED7513}" type="datetime1">
              <a:rPr lang="en-US" smtClean="0"/>
              <a:t>8/28/2023</a:t>
            </a:fld>
            <a:endParaRPr lang="en-US" dirty="0"/>
          </a:p>
        </p:txBody>
      </p:sp>
      <p:sp>
        <p:nvSpPr>
          <p:cNvPr id="14" name="Footer Placeholder 13">
            <a:extLst>
              <a:ext uri="{FF2B5EF4-FFF2-40B4-BE49-F238E27FC236}">
                <a16:creationId xmlns:a16="http://schemas.microsoft.com/office/drawing/2014/main" id="{B01DF4D0-78BC-4C8C-9570-26F0B225433A}"/>
              </a:ext>
            </a:extLst>
          </p:cNvPr>
          <p:cNvSpPr>
            <a:spLocks noGrp="1"/>
          </p:cNvSpPr>
          <p:nvPr>
            <p:ph type="ftr" sz="quarter" idx="11"/>
          </p:nvPr>
        </p:nvSpPr>
        <p:spPr>
          <a:xfrm>
            <a:off x="3359150" y="6507212"/>
            <a:ext cx="6379210" cy="153888"/>
          </a:xfrm>
        </p:spPr>
        <p:txBody>
          <a:bodyPr/>
          <a:lstStyle/>
          <a:p>
            <a:r>
              <a:rPr lang="en-US" dirty="0"/>
              <a:t>Top Club Top Club Contest – </a:t>
            </a:r>
            <a:r>
              <a:rPr lang="en-US" dirty="0" err="1"/>
              <a:t>Disrict</a:t>
            </a:r>
            <a:r>
              <a:rPr lang="en-US" dirty="0"/>
              <a:t> 4-A1 - 2023-2024</a:t>
            </a:r>
          </a:p>
        </p:txBody>
      </p:sp>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2</a:t>
            </a:fld>
            <a:endParaRPr lang="en-US"/>
          </a:p>
        </p:txBody>
      </p:sp>
      <p:sp>
        <p:nvSpPr>
          <p:cNvPr id="3" name="Content Placeholder 2">
            <a:extLst>
              <a:ext uri="{FF2B5EF4-FFF2-40B4-BE49-F238E27FC236}">
                <a16:creationId xmlns:a16="http://schemas.microsoft.com/office/drawing/2014/main" id="{D3B60D6F-4D0F-4D33-B2A7-159C8583FF00}"/>
              </a:ext>
            </a:extLst>
          </p:cNvPr>
          <p:cNvSpPr>
            <a:spLocks noGrp="1"/>
          </p:cNvSpPr>
          <p:nvPr>
            <p:ph idx="1"/>
          </p:nvPr>
        </p:nvSpPr>
        <p:spPr>
          <a:xfrm>
            <a:off x="731520" y="2498528"/>
            <a:ext cx="6888480" cy="3252032"/>
          </a:xfrm>
        </p:spPr>
        <p:txBody>
          <a:bodyPr/>
          <a:lstStyle/>
          <a:p>
            <a:r>
              <a:rPr lang="en-US" sz="3600" dirty="0">
                <a:solidFill>
                  <a:schemeClr val="accent5">
                    <a:alpha val="60000"/>
                  </a:schemeClr>
                </a:solidFill>
                <a:latin typeface="Times New Roman" panose="02020603050405020304" pitchFamily="18" charset="0"/>
                <a:cs typeface="Times New Roman" panose="02020603050405020304" pitchFamily="18" charset="0"/>
              </a:rPr>
              <a:t>The activities of a healthy club</a:t>
            </a:r>
          </a:p>
          <a:p>
            <a:r>
              <a:rPr lang="en-US" sz="3600" dirty="0">
                <a:solidFill>
                  <a:schemeClr val="accent5">
                    <a:alpha val="60000"/>
                  </a:schemeClr>
                </a:solidFill>
                <a:latin typeface="Times New Roman" panose="02020603050405020304" pitchFamily="18" charset="0"/>
                <a:cs typeface="Times New Roman" panose="02020603050405020304" pitchFamily="18" charset="0"/>
              </a:rPr>
              <a:t>Lions International Initiatives</a:t>
            </a:r>
          </a:p>
          <a:p>
            <a:r>
              <a:rPr lang="en-US" sz="3600" dirty="0">
                <a:solidFill>
                  <a:schemeClr val="accent5">
                    <a:alpha val="60000"/>
                  </a:schemeClr>
                </a:solidFill>
                <a:latin typeface="Times New Roman" panose="02020603050405020304" pitchFamily="18" charset="0"/>
                <a:cs typeface="Times New Roman" panose="02020603050405020304" pitchFamily="18" charset="0"/>
              </a:rPr>
              <a:t>District 4-A1 Goals</a:t>
            </a:r>
          </a:p>
          <a:p>
            <a:r>
              <a:rPr lang="en-US" sz="3600" dirty="0">
                <a:solidFill>
                  <a:schemeClr val="accent5">
                    <a:alpha val="60000"/>
                  </a:schemeClr>
                </a:solidFill>
                <a:latin typeface="Times New Roman" panose="02020603050405020304" pitchFamily="18" charset="0"/>
                <a:cs typeface="Times New Roman" panose="02020603050405020304" pitchFamily="18" charset="0"/>
              </a:rPr>
              <a:t>And the building of fellowship and fun throughout the District</a:t>
            </a:r>
          </a:p>
        </p:txBody>
      </p:sp>
    </p:spTree>
    <p:extLst>
      <p:ext uri="{BB962C8B-B14F-4D97-AF65-F5344CB8AC3E}">
        <p14:creationId xmlns:p14="http://schemas.microsoft.com/office/powerpoint/2010/main" val="2313234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550863" y="324721"/>
            <a:ext cx="3565524" cy="1636941"/>
          </a:xfrm>
        </p:spPr>
        <p:txBody>
          <a:bodyPr/>
          <a:lstStyle/>
          <a:p>
            <a:r>
              <a:rPr lang="en-US" dirty="0">
                <a:latin typeface="Times New Roman" panose="02020603050405020304" pitchFamily="18" charset="0"/>
                <a:cs typeface="Times New Roman" panose="02020603050405020304" pitchFamily="18" charset="0"/>
              </a:rPr>
              <a:t>Emphasis is placed on:</a:t>
            </a:r>
          </a:p>
        </p:txBody>
      </p:sp>
      <p:sp>
        <p:nvSpPr>
          <p:cNvPr id="3" name="Content Placeholder 2">
            <a:extLst>
              <a:ext uri="{FF2B5EF4-FFF2-40B4-BE49-F238E27FC236}">
                <a16:creationId xmlns:a16="http://schemas.microsoft.com/office/drawing/2014/main" id="{D3B60D6F-4D0F-4D33-B2A7-159C8583FF00}"/>
              </a:ext>
            </a:extLst>
          </p:cNvPr>
          <p:cNvSpPr>
            <a:spLocks noGrp="1"/>
          </p:cNvSpPr>
          <p:nvPr>
            <p:ph idx="1"/>
          </p:nvPr>
        </p:nvSpPr>
        <p:spPr>
          <a:xfrm>
            <a:off x="754809" y="2207265"/>
            <a:ext cx="3565525" cy="2674183"/>
          </a:xfrm>
        </p:spPr>
        <p:txBody>
          <a:bodyPr/>
          <a:lstStyle/>
          <a:p>
            <a:r>
              <a:rPr lang="en-US" sz="3600" dirty="0">
                <a:solidFill>
                  <a:schemeClr val="accent5">
                    <a:alpha val="60000"/>
                  </a:schemeClr>
                </a:solidFill>
                <a:latin typeface="Times New Roman" panose="02020603050405020304" pitchFamily="18" charset="0"/>
                <a:cs typeface="Times New Roman" panose="02020603050405020304" pitchFamily="18" charset="0"/>
              </a:rPr>
              <a:t>Membership</a:t>
            </a:r>
          </a:p>
          <a:p>
            <a:r>
              <a:rPr lang="en-US" sz="3600" dirty="0">
                <a:solidFill>
                  <a:schemeClr val="accent5">
                    <a:alpha val="60000"/>
                  </a:schemeClr>
                </a:solidFill>
                <a:latin typeface="Times New Roman" panose="02020603050405020304" pitchFamily="18" charset="0"/>
                <a:cs typeface="Times New Roman" panose="02020603050405020304" pitchFamily="18" charset="0"/>
              </a:rPr>
              <a:t>Hands-on Service</a:t>
            </a:r>
          </a:p>
          <a:p>
            <a:r>
              <a:rPr lang="en-US" sz="3600" dirty="0">
                <a:solidFill>
                  <a:schemeClr val="accent5">
                    <a:alpha val="60000"/>
                  </a:schemeClr>
                </a:solidFill>
                <a:latin typeface="Times New Roman" panose="02020603050405020304" pitchFamily="18" charset="0"/>
                <a:cs typeface="Times New Roman" panose="02020603050405020304" pitchFamily="18" charset="0"/>
              </a:rPr>
              <a:t>Leadership Development</a:t>
            </a:r>
          </a:p>
          <a:p>
            <a:r>
              <a:rPr lang="en-US" sz="3600" dirty="0">
                <a:solidFill>
                  <a:schemeClr val="accent5">
                    <a:alpha val="60000"/>
                  </a:schemeClr>
                </a:solidFill>
                <a:latin typeface="Times New Roman" panose="02020603050405020304" pitchFamily="18" charset="0"/>
                <a:cs typeface="Times New Roman" panose="02020603050405020304" pitchFamily="18" charset="0"/>
              </a:rPr>
              <a:t>Success of a club</a:t>
            </a:r>
          </a:p>
          <a:p>
            <a:endParaRPr lang="en-US" dirty="0"/>
          </a:p>
        </p:txBody>
      </p:sp>
      <p:pic>
        <p:nvPicPr>
          <p:cNvPr id="8" name="Picture Placeholder 7" descr="Digital Data">
            <a:extLst>
              <a:ext uri="{FF2B5EF4-FFF2-40B4-BE49-F238E27FC236}">
                <a16:creationId xmlns:a16="http://schemas.microsoft.com/office/drawing/2014/main" id="{06D2324F-3B7B-45EF-9584-C8EADD2C8C0B}"/>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5208928" y="1596771"/>
            <a:ext cx="3448558" cy="3448558"/>
          </a:xfrm>
        </p:spPr>
      </p:pic>
      <p:pic>
        <p:nvPicPr>
          <p:cNvPr id="10" name="Picture Placeholder 9" descr="Data Points ">
            <a:extLst>
              <a:ext uri="{FF2B5EF4-FFF2-40B4-BE49-F238E27FC236}">
                <a16:creationId xmlns:a16="http://schemas.microsoft.com/office/drawing/2014/main" id="{71F862F9-0E8A-4DB9-8083-1C3AA6E5D777}"/>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val="0"/>
              </a:ext>
            </a:extLst>
          </a:blip>
          <a:srcRect/>
          <a:stretch/>
        </p:blipFill>
        <p:spPr>
          <a:xfrm>
            <a:off x="8918575" y="596392"/>
            <a:ext cx="2263776" cy="2263776"/>
          </a:xfrm>
        </p:spPr>
      </p:pic>
      <p:pic>
        <p:nvPicPr>
          <p:cNvPr id="12" name="Picture Placeholder 11" descr="Data Background">
            <a:extLst>
              <a:ext uri="{FF2B5EF4-FFF2-40B4-BE49-F238E27FC236}">
                <a16:creationId xmlns:a16="http://schemas.microsoft.com/office/drawing/2014/main" id="{A63F39B9-0715-40B5-8ECB-9B983F99C690}"/>
              </a:ext>
            </a:extLst>
          </p:cNvPr>
          <p:cNvPicPr>
            <a:picLocks noGrp="1" noChangeAspect="1"/>
          </p:cNvPicPr>
          <p:nvPr>
            <p:ph type="pic" sz="quarter" idx="15"/>
          </p:nvPr>
        </p:nvPicPr>
        <p:blipFill rotWithShape="1">
          <a:blip r:embed="rId4" cstate="screen">
            <a:extLst>
              <a:ext uri="{28A0092B-C50C-407E-A947-70E740481C1C}">
                <a14:useLocalDpi xmlns:a14="http://schemas.microsoft.com/office/drawing/2010/main" val="0"/>
              </a:ext>
            </a:extLst>
          </a:blip>
          <a:srcRect/>
          <a:stretch/>
        </p:blipFill>
        <p:spPr>
          <a:xfrm>
            <a:off x="9091612" y="3324733"/>
            <a:ext cx="2936876" cy="2936876"/>
          </a:xfrm>
        </p:spPr>
      </p:pic>
      <p:sp>
        <p:nvSpPr>
          <p:cNvPr id="13" name="Date Placeholder 12">
            <a:extLst>
              <a:ext uri="{FF2B5EF4-FFF2-40B4-BE49-F238E27FC236}">
                <a16:creationId xmlns:a16="http://schemas.microsoft.com/office/drawing/2014/main" id="{915FE2C5-E66A-4405-B19E-2C5C546C98E4}"/>
              </a:ext>
            </a:extLst>
          </p:cNvPr>
          <p:cNvSpPr>
            <a:spLocks noGrp="1"/>
          </p:cNvSpPr>
          <p:nvPr>
            <p:ph type="dt" sz="half" idx="10"/>
          </p:nvPr>
        </p:nvSpPr>
        <p:spPr>
          <a:xfrm>
            <a:off x="550863" y="6507212"/>
            <a:ext cx="2628900" cy="153888"/>
          </a:xfrm>
        </p:spPr>
        <p:txBody>
          <a:bodyPr/>
          <a:lstStyle/>
          <a:p>
            <a:fld id="{20225E17-60BB-4EE7-A193-A70D9CAE97A7}" type="datetime1">
              <a:rPr lang="en-US" smtClean="0"/>
              <a:t>8/28/2023</a:t>
            </a:fld>
            <a:endParaRPr lang="en-US" dirty="0"/>
          </a:p>
        </p:txBody>
      </p:sp>
      <p:sp>
        <p:nvSpPr>
          <p:cNvPr id="14" name="Footer Placeholder 13">
            <a:extLst>
              <a:ext uri="{FF2B5EF4-FFF2-40B4-BE49-F238E27FC236}">
                <a16:creationId xmlns:a16="http://schemas.microsoft.com/office/drawing/2014/main" id="{B01DF4D0-78BC-4C8C-9570-26F0B225433A}"/>
              </a:ext>
            </a:extLst>
          </p:cNvPr>
          <p:cNvSpPr>
            <a:spLocks noGrp="1"/>
          </p:cNvSpPr>
          <p:nvPr>
            <p:ph type="ftr" sz="quarter" idx="11"/>
          </p:nvPr>
        </p:nvSpPr>
        <p:spPr>
          <a:xfrm>
            <a:off x="3359150" y="6507212"/>
            <a:ext cx="6379210" cy="153888"/>
          </a:xfrm>
        </p:spPr>
        <p:txBody>
          <a:bodyPr/>
          <a:lstStyle/>
          <a:p>
            <a:r>
              <a:rPr lang="en-US" dirty="0"/>
              <a:t>Top Club Top Club Contest – </a:t>
            </a:r>
            <a:r>
              <a:rPr lang="en-US" dirty="0" err="1"/>
              <a:t>Disrict</a:t>
            </a:r>
            <a:r>
              <a:rPr lang="en-US" dirty="0"/>
              <a:t> 4-A1 - 2023-2024</a:t>
            </a:r>
          </a:p>
        </p:txBody>
      </p:sp>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3</a:t>
            </a:fld>
            <a:endParaRPr lang="en-US"/>
          </a:p>
        </p:txBody>
      </p:sp>
    </p:spTree>
    <p:extLst>
      <p:ext uri="{BB962C8B-B14F-4D97-AF65-F5344CB8AC3E}">
        <p14:creationId xmlns:p14="http://schemas.microsoft.com/office/powerpoint/2010/main" val="203952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3418ADF-358F-4647-A511-FCFFEDA83429}"/>
              </a:ext>
            </a:extLst>
          </p:cNvPr>
          <p:cNvSpPr>
            <a:spLocks noGrp="1"/>
          </p:cNvSpPr>
          <p:nvPr>
            <p:ph type="title"/>
          </p:nvPr>
        </p:nvSpPr>
        <p:spPr>
          <a:xfrm>
            <a:off x="550863" y="4507200"/>
            <a:ext cx="4500562" cy="1562959"/>
          </a:xfrm>
        </p:spPr>
        <p:txBody>
          <a:bodyPr/>
          <a:lstStyle/>
          <a:p>
            <a:r>
              <a:rPr lang="en-US" dirty="0">
                <a:latin typeface="Times New Roman" panose="02020603050405020304" pitchFamily="18" charset="0"/>
                <a:cs typeface="Times New Roman" panose="02020603050405020304" pitchFamily="18" charset="0"/>
              </a:rPr>
              <a:t>There are Four Divisions</a:t>
            </a:r>
          </a:p>
        </p:txBody>
      </p:sp>
      <p:pic>
        <p:nvPicPr>
          <p:cNvPr id="18" name="Picture Placeholder 17" descr="A group of people sitting at a table">
            <a:extLst>
              <a:ext uri="{FF2B5EF4-FFF2-40B4-BE49-F238E27FC236}">
                <a16:creationId xmlns:a16="http://schemas.microsoft.com/office/drawing/2014/main" id="{E2536017-F539-430C-A901-70AB81CA612A}"/>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t="42" b="42"/>
          <a:stretch/>
        </p:blipFill>
        <p:spPr>
          <a:xfrm>
            <a:off x="0" y="0"/>
            <a:ext cx="3054096" cy="3776472"/>
          </a:xfrm>
        </p:spPr>
      </p:pic>
      <p:pic>
        <p:nvPicPr>
          <p:cNvPr id="20" name="Picture Placeholder 19" descr="Data Points Digital background">
            <a:extLst>
              <a:ext uri="{FF2B5EF4-FFF2-40B4-BE49-F238E27FC236}">
                <a16:creationId xmlns:a16="http://schemas.microsoft.com/office/drawing/2014/main" id="{528A7D8D-1AB5-46C4-93FA-D92C2FD51692}"/>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t="42" b="42"/>
          <a:stretch/>
        </p:blipFill>
        <p:spPr>
          <a:xfrm>
            <a:off x="3054096" y="0"/>
            <a:ext cx="3054096" cy="3776472"/>
          </a:xfrm>
        </p:spPr>
      </p:pic>
      <p:pic>
        <p:nvPicPr>
          <p:cNvPr id="25" name="Picture Placeholder 24" descr="Digital Graph Screen">
            <a:extLst>
              <a:ext uri="{FF2B5EF4-FFF2-40B4-BE49-F238E27FC236}">
                <a16:creationId xmlns:a16="http://schemas.microsoft.com/office/drawing/2014/main" id="{B7353C46-ACC1-4078-85C2-26B57B0E58B7}"/>
              </a:ext>
            </a:extLst>
          </p:cNvPr>
          <p:cNvPicPr>
            <a:picLocks noGrp="1" noChangeAspect="1"/>
          </p:cNvPicPr>
          <p:nvPr>
            <p:ph type="pic" sz="quarter" idx="16"/>
          </p:nvPr>
        </p:nvPicPr>
        <p:blipFill rotWithShape="1">
          <a:blip r:embed="rId5" cstate="screen">
            <a:extLst>
              <a:ext uri="{28A0092B-C50C-407E-A947-70E740481C1C}">
                <a14:useLocalDpi xmlns:a14="http://schemas.microsoft.com/office/drawing/2010/main" val="0"/>
              </a:ext>
            </a:extLst>
          </a:blip>
          <a:srcRect t="42" b="42"/>
          <a:stretch/>
        </p:blipFill>
        <p:spPr>
          <a:xfrm>
            <a:off x="9137904" y="0"/>
            <a:ext cx="3054096" cy="3776472"/>
          </a:xfrm>
        </p:spPr>
      </p:pic>
      <p:sp>
        <p:nvSpPr>
          <p:cNvPr id="4" name="Date Placeholder 3">
            <a:extLst>
              <a:ext uri="{FF2B5EF4-FFF2-40B4-BE49-F238E27FC236}">
                <a16:creationId xmlns:a16="http://schemas.microsoft.com/office/drawing/2014/main" id="{0C329F70-04F7-4C70-BCF8-D4371F54EF2F}"/>
              </a:ext>
            </a:extLst>
          </p:cNvPr>
          <p:cNvSpPr>
            <a:spLocks noGrp="1"/>
          </p:cNvSpPr>
          <p:nvPr>
            <p:ph type="dt" sz="half" idx="10"/>
          </p:nvPr>
        </p:nvSpPr>
        <p:spPr>
          <a:xfrm>
            <a:off x="550863" y="6507212"/>
            <a:ext cx="2628900" cy="153888"/>
          </a:xfrm>
        </p:spPr>
        <p:txBody>
          <a:bodyPr/>
          <a:lstStyle/>
          <a:p>
            <a:fld id="{0AD3760F-3647-4DC6-9EBC-6E292B9CF5DF}" type="datetime1">
              <a:rPr lang="en-US" smtClean="0"/>
              <a:t>8/28/2023</a:t>
            </a:fld>
            <a:endParaRPr lang="en-US" dirty="0"/>
          </a:p>
        </p:txBody>
      </p:sp>
      <p:sp>
        <p:nvSpPr>
          <p:cNvPr id="5" name="Footer Placeholder 4">
            <a:extLst>
              <a:ext uri="{FF2B5EF4-FFF2-40B4-BE49-F238E27FC236}">
                <a16:creationId xmlns:a16="http://schemas.microsoft.com/office/drawing/2014/main" id="{06A3302E-502D-4151-81C9-5FD6AF9596D6}"/>
              </a:ext>
            </a:extLst>
          </p:cNvPr>
          <p:cNvSpPr>
            <a:spLocks noGrp="1"/>
          </p:cNvSpPr>
          <p:nvPr>
            <p:ph type="ftr" sz="quarter" idx="11"/>
          </p:nvPr>
        </p:nvSpPr>
        <p:spPr>
          <a:xfrm>
            <a:off x="3359150" y="6507212"/>
            <a:ext cx="6379210" cy="153888"/>
          </a:xfrm>
        </p:spPr>
        <p:txBody>
          <a:bodyPr/>
          <a:lstStyle/>
          <a:p>
            <a:r>
              <a:rPr lang="en-US" dirty="0"/>
              <a:t>Top Club Top Club Contest – </a:t>
            </a:r>
            <a:r>
              <a:rPr lang="en-US" dirty="0" err="1"/>
              <a:t>Disrict</a:t>
            </a:r>
            <a:r>
              <a:rPr lang="en-US" dirty="0"/>
              <a:t> 4-A1 - 2023-2024 </a:t>
            </a:r>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4</a:t>
            </a:fld>
            <a:endParaRPr lang="en-US"/>
          </a:p>
        </p:txBody>
      </p:sp>
      <p:pic>
        <p:nvPicPr>
          <p:cNvPr id="23" name="Picture Placeholder 22" descr="A person drawing on a white board">
            <a:extLst>
              <a:ext uri="{FF2B5EF4-FFF2-40B4-BE49-F238E27FC236}">
                <a16:creationId xmlns:a16="http://schemas.microsoft.com/office/drawing/2014/main" id="{2B3C4F95-A0FA-45D9-BF43-1C398F65B891}"/>
              </a:ext>
            </a:extLst>
          </p:cNvPr>
          <p:cNvPicPr>
            <a:picLocks noGrp="1" noChangeAspect="1"/>
          </p:cNvPicPr>
          <p:nvPr>
            <p:ph type="pic" sz="quarter" idx="15"/>
          </p:nvPr>
        </p:nvPicPr>
        <p:blipFill rotWithShape="1">
          <a:blip r:embed="rId6" cstate="screen">
            <a:extLst>
              <a:ext uri="{28A0092B-C50C-407E-A947-70E740481C1C}">
                <a14:useLocalDpi xmlns:a14="http://schemas.microsoft.com/office/drawing/2010/main" val="0"/>
              </a:ext>
            </a:extLst>
          </a:blip>
          <a:srcRect t="42" b="42"/>
          <a:stretch/>
        </p:blipFill>
        <p:spPr>
          <a:xfrm>
            <a:off x="6083808" y="0"/>
            <a:ext cx="3054096" cy="3776472"/>
          </a:xfrm>
        </p:spPr>
      </p:pic>
    </p:spTree>
    <p:extLst>
      <p:ext uri="{BB962C8B-B14F-4D97-AF65-F5344CB8AC3E}">
        <p14:creationId xmlns:p14="http://schemas.microsoft.com/office/powerpoint/2010/main" val="2158886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102D8-1D22-4940-AF19-07CF3A0DC5F4}"/>
              </a:ext>
            </a:extLst>
          </p:cNvPr>
          <p:cNvSpPr>
            <a:spLocks noGrp="1"/>
          </p:cNvSpPr>
          <p:nvPr>
            <p:ph type="title"/>
          </p:nvPr>
        </p:nvSpPr>
        <p:spPr>
          <a:xfrm>
            <a:off x="550862" y="549275"/>
            <a:ext cx="11091600" cy="1332000"/>
          </a:xfrm>
        </p:spPr>
        <p:txBody>
          <a:bodyPr/>
          <a:lstStyle/>
          <a:p>
            <a:r>
              <a:rPr lang="en-US" dirty="0">
                <a:latin typeface="Times New Roman" panose="02020603050405020304" pitchFamily="18" charset="0"/>
                <a:cs typeface="Times New Roman" panose="02020603050405020304" pitchFamily="18" charset="0"/>
              </a:rPr>
              <a:t>Four Divisions for 2023-2024</a:t>
            </a:r>
            <a:br>
              <a:rPr lang="en-US"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There will be one (1) Top Club in each of four Divisions</a:t>
            </a:r>
          </a:p>
        </p:txBody>
      </p:sp>
      <p:graphicFrame>
        <p:nvGraphicFramePr>
          <p:cNvPr id="13" name="Table 13">
            <a:extLst>
              <a:ext uri="{FF2B5EF4-FFF2-40B4-BE49-F238E27FC236}">
                <a16:creationId xmlns:a16="http://schemas.microsoft.com/office/drawing/2014/main" id="{914D6EE3-4782-45C1-A75C-003483879C97}"/>
              </a:ext>
            </a:extLst>
          </p:cNvPr>
          <p:cNvGraphicFramePr>
            <a:graphicFrameLocks noGrp="1"/>
          </p:cNvGraphicFramePr>
          <p:nvPr>
            <p:ph idx="1"/>
            <p:extLst>
              <p:ext uri="{D42A27DB-BD31-4B8C-83A1-F6EECF244321}">
                <p14:modId xmlns:p14="http://schemas.microsoft.com/office/powerpoint/2010/main" val="3835586277"/>
              </p:ext>
            </p:extLst>
          </p:nvPr>
        </p:nvGraphicFramePr>
        <p:xfrm>
          <a:off x="549538" y="1881275"/>
          <a:ext cx="10768036" cy="4423104"/>
        </p:xfrm>
        <a:graphic>
          <a:graphicData uri="http://schemas.openxmlformats.org/drawingml/2006/table">
            <a:tbl>
              <a:tblPr firstRow="1" bandRow="1">
                <a:tableStyleId>{7DF18680-E054-41AD-8BC1-D1AEF772440D}</a:tableStyleId>
              </a:tblPr>
              <a:tblGrid>
                <a:gridCol w="2512444">
                  <a:extLst>
                    <a:ext uri="{9D8B030D-6E8A-4147-A177-3AD203B41FA5}">
                      <a16:colId xmlns:a16="http://schemas.microsoft.com/office/drawing/2014/main" val="3970149589"/>
                    </a:ext>
                  </a:extLst>
                </a:gridCol>
                <a:gridCol w="2734811">
                  <a:extLst>
                    <a:ext uri="{9D8B030D-6E8A-4147-A177-3AD203B41FA5}">
                      <a16:colId xmlns:a16="http://schemas.microsoft.com/office/drawing/2014/main" val="1552287268"/>
                    </a:ext>
                  </a:extLst>
                </a:gridCol>
                <a:gridCol w="2827090">
                  <a:extLst>
                    <a:ext uri="{9D8B030D-6E8A-4147-A177-3AD203B41FA5}">
                      <a16:colId xmlns:a16="http://schemas.microsoft.com/office/drawing/2014/main" val="3637583548"/>
                    </a:ext>
                  </a:extLst>
                </a:gridCol>
                <a:gridCol w="2693691">
                  <a:extLst>
                    <a:ext uri="{9D8B030D-6E8A-4147-A177-3AD203B41FA5}">
                      <a16:colId xmlns:a16="http://schemas.microsoft.com/office/drawing/2014/main" val="1751413396"/>
                    </a:ext>
                  </a:extLst>
                </a:gridCol>
              </a:tblGrid>
              <a:tr h="493344">
                <a:tc>
                  <a:txBody>
                    <a:bodyPr/>
                    <a:lstStyle/>
                    <a:p>
                      <a:pPr algn="ctr"/>
                      <a:r>
                        <a:rPr lang="en-US" dirty="0"/>
                        <a:t>Division A</a:t>
                      </a:r>
                    </a:p>
                    <a:p>
                      <a:pPr algn="ctr"/>
                      <a:r>
                        <a:rPr lang="en-US" dirty="0"/>
                        <a:t>20 members or fewer</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2"/>
                    </a:solidFill>
                  </a:tcPr>
                </a:tc>
                <a:tc>
                  <a:txBody>
                    <a:bodyPr/>
                    <a:lstStyle/>
                    <a:p>
                      <a:pPr algn="ctr"/>
                      <a:r>
                        <a:rPr lang="en-US" dirty="0"/>
                        <a:t>Division B</a:t>
                      </a:r>
                    </a:p>
                    <a:p>
                      <a:pPr algn="ctr"/>
                      <a:r>
                        <a:rPr lang="en-US" dirty="0"/>
                        <a:t>21-40 members</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2"/>
                    </a:solidFill>
                  </a:tcPr>
                </a:tc>
                <a:tc>
                  <a:txBody>
                    <a:bodyPr/>
                    <a:lstStyle/>
                    <a:p>
                      <a:pPr algn="ctr"/>
                      <a:r>
                        <a:rPr lang="en-US" dirty="0"/>
                        <a:t>Division C</a:t>
                      </a:r>
                    </a:p>
                    <a:p>
                      <a:pPr algn="ctr"/>
                      <a:r>
                        <a:rPr lang="en-US" dirty="0"/>
                        <a:t>41-70 members</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2"/>
                    </a:solidFill>
                  </a:tcPr>
                </a:tc>
                <a:tc>
                  <a:txBody>
                    <a:bodyPr/>
                    <a:lstStyle/>
                    <a:p>
                      <a:pPr algn="ctr"/>
                      <a:r>
                        <a:rPr lang="en-US" dirty="0"/>
                        <a:t>Division D</a:t>
                      </a:r>
                    </a:p>
                    <a:p>
                      <a:pPr algn="ctr"/>
                      <a:r>
                        <a:rPr lang="en-US" dirty="0"/>
                        <a:t>71 members or greater</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193002138"/>
                  </a:ext>
                </a:extLst>
              </a:tr>
              <a:tr h="493344">
                <a:tc>
                  <a:txBody>
                    <a:bodyPr/>
                    <a:lstStyle/>
                    <a:p>
                      <a:pPr algn="ctr"/>
                      <a:r>
                        <a:rPr lang="en-US" sz="2400" dirty="0">
                          <a:solidFill>
                            <a:schemeClr val="tx1"/>
                          </a:solidFill>
                        </a:rPr>
                        <a:t>Arnold</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Copperopolis</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Atwater-Winton</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Ceres</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2611538"/>
                  </a:ext>
                </a:extLst>
              </a:tr>
              <a:tr h="493344">
                <a:tc>
                  <a:txBody>
                    <a:bodyPr/>
                    <a:lstStyle/>
                    <a:p>
                      <a:pPr algn="ctr"/>
                      <a:r>
                        <a:rPr lang="en-US" sz="2400" dirty="0">
                          <a:solidFill>
                            <a:schemeClr val="tx1"/>
                          </a:solidFill>
                        </a:rPr>
                        <a:t>Bass Lake</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Dos Palos</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Clements Lockeford</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Jackson</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0915798"/>
                  </a:ext>
                </a:extLst>
              </a:tr>
              <a:tr h="493344">
                <a:tc>
                  <a:txBody>
                    <a:bodyPr/>
                    <a:lstStyle/>
                    <a:p>
                      <a:pPr algn="ctr"/>
                      <a:r>
                        <a:rPr lang="en-US" sz="2400" dirty="0">
                          <a:solidFill>
                            <a:schemeClr val="tx1"/>
                          </a:solidFill>
                        </a:rPr>
                        <a:t>Chowchilla Lioness</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Gustine</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Denair</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Linden</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96691047"/>
                  </a:ext>
                </a:extLst>
              </a:tr>
              <a:tr h="493344">
                <a:tc>
                  <a:txBody>
                    <a:bodyPr/>
                    <a:lstStyle/>
                    <a:p>
                      <a:pPr algn="ctr"/>
                      <a:r>
                        <a:rPr lang="en-US" sz="2400" dirty="0">
                          <a:solidFill>
                            <a:schemeClr val="tx1"/>
                          </a:solidFill>
                        </a:rPr>
                        <a:t>Chowchilla Lions</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Hilmar</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Escalon</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Mariposa</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1269701"/>
                  </a:ext>
                </a:extLst>
              </a:tr>
              <a:tr h="493344">
                <a:tc>
                  <a:txBody>
                    <a:bodyPr/>
                    <a:lstStyle/>
                    <a:p>
                      <a:pPr algn="ctr"/>
                      <a:r>
                        <a:rPr lang="en-US" sz="2400" dirty="0">
                          <a:solidFill>
                            <a:schemeClr val="tx1"/>
                          </a:solidFill>
                        </a:rPr>
                        <a:t>Crows Landing</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Hughson</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Madera Evening</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X</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86902351"/>
                  </a:ext>
                </a:extLst>
              </a:tr>
              <a:tr h="493344">
                <a:tc>
                  <a:txBody>
                    <a:bodyPr/>
                    <a:lstStyle/>
                    <a:p>
                      <a:pPr algn="ctr"/>
                      <a:r>
                        <a:rPr lang="en-US" sz="2400" dirty="0">
                          <a:solidFill>
                            <a:schemeClr val="tx1"/>
                          </a:solidFill>
                        </a:rPr>
                        <a:t>Lathrop</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Le Gran</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Merced Breakfast</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X</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72898720"/>
                  </a:ext>
                </a:extLst>
              </a:tr>
              <a:tr h="49334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Livingston</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Lodi</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Modesto 500</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X</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04267664"/>
                  </a:ext>
                </a:extLst>
              </a:tr>
            </a:tbl>
          </a:graphicData>
        </a:graphic>
      </p:graphicFrame>
      <p:sp>
        <p:nvSpPr>
          <p:cNvPr id="14" name="Date Placeholder 13">
            <a:extLst>
              <a:ext uri="{FF2B5EF4-FFF2-40B4-BE49-F238E27FC236}">
                <a16:creationId xmlns:a16="http://schemas.microsoft.com/office/drawing/2014/main" id="{DC738669-5750-45EA-9715-A0041D4C569B}"/>
              </a:ext>
            </a:extLst>
          </p:cNvPr>
          <p:cNvSpPr>
            <a:spLocks noGrp="1"/>
          </p:cNvSpPr>
          <p:nvPr>
            <p:ph type="dt" sz="half" idx="10"/>
          </p:nvPr>
        </p:nvSpPr>
        <p:spPr>
          <a:xfrm>
            <a:off x="550863" y="6507212"/>
            <a:ext cx="2628900" cy="153888"/>
          </a:xfrm>
        </p:spPr>
        <p:txBody>
          <a:bodyPr/>
          <a:lstStyle/>
          <a:p>
            <a:fld id="{21001B1C-1888-410B-B04A-86A328F0AB41}" type="datetime1">
              <a:rPr lang="en-US" smtClean="0"/>
              <a:t>8/28/2023</a:t>
            </a:fld>
            <a:endParaRPr lang="en-US"/>
          </a:p>
        </p:txBody>
      </p:sp>
      <p:sp>
        <p:nvSpPr>
          <p:cNvPr id="15" name="Footer Placeholder 14">
            <a:extLst>
              <a:ext uri="{FF2B5EF4-FFF2-40B4-BE49-F238E27FC236}">
                <a16:creationId xmlns:a16="http://schemas.microsoft.com/office/drawing/2014/main" id="{CD05A243-8080-4F6D-8538-65CDDF891BA6}"/>
              </a:ext>
            </a:extLst>
          </p:cNvPr>
          <p:cNvSpPr>
            <a:spLocks noGrp="1"/>
          </p:cNvSpPr>
          <p:nvPr>
            <p:ph type="ftr" sz="quarter" idx="11"/>
          </p:nvPr>
        </p:nvSpPr>
        <p:spPr>
          <a:xfrm>
            <a:off x="3359150" y="6507212"/>
            <a:ext cx="6379210" cy="153888"/>
          </a:xfrm>
        </p:spPr>
        <p:txBody>
          <a:bodyPr/>
          <a:lstStyle/>
          <a:p>
            <a:r>
              <a:rPr lang="en-US" dirty="0"/>
              <a:t>Top Club Top Club Contest – </a:t>
            </a:r>
            <a:r>
              <a:rPr lang="en-US" dirty="0" err="1"/>
              <a:t>Disrict</a:t>
            </a:r>
            <a:r>
              <a:rPr lang="en-US" dirty="0"/>
              <a:t> 4-A1 - 2023-2024</a:t>
            </a:r>
          </a:p>
        </p:txBody>
      </p:sp>
      <p:sp>
        <p:nvSpPr>
          <p:cNvPr id="16" name="Slide Number Placeholder 15">
            <a:extLst>
              <a:ext uri="{FF2B5EF4-FFF2-40B4-BE49-F238E27FC236}">
                <a16:creationId xmlns:a16="http://schemas.microsoft.com/office/drawing/2014/main" id="{3F8A62C8-5437-4C47-AC0F-0605F84CBA57}"/>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5</a:t>
            </a:fld>
            <a:endParaRPr lang="en-US"/>
          </a:p>
        </p:txBody>
      </p:sp>
    </p:spTree>
    <p:extLst>
      <p:ext uri="{BB962C8B-B14F-4D97-AF65-F5344CB8AC3E}">
        <p14:creationId xmlns:p14="http://schemas.microsoft.com/office/powerpoint/2010/main" val="24969477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102D8-1D22-4940-AF19-07CF3A0DC5F4}"/>
              </a:ext>
            </a:extLst>
          </p:cNvPr>
          <p:cNvSpPr>
            <a:spLocks noGrp="1"/>
          </p:cNvSpPr>
          <p:nvPr>
            <p:ph type="title"/>
          </p:nvPr>
        </p:nvSpPr>
        <p:spPr>
          <a:xfrm>
            <a:off x="550862" y="549275"/>
            <a:ext cx="11091600" cy="1332000"/>
          </a:xfrm>
        </p:spPr>
        <p:txBody>
          <a:bodyPr/>
          <a:lstStyle/>
          <a:p>
            <a:r>
              <a:rPr lang="en-US" dirty="0">
                <a:latin typeface="Times New Roman" panose="02020603050405020304" pitchFamily="18" charset="0"/>
                <a:cs typeface="Times New Roman" panose="02020603050405020304" pitchFamily="18" charset="0"/>
              </a:rPr>
              <a:t>Four Divisions for 2023-2024</a:t>
            </a:r>
            <a:br>
              <a:rPr lang="en-US"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There will be one (1) Top Club in each of four Divisions</a:t>
            </a:r>
          </a:p>
        </p:txBody>
      </p:sp>
      <p:graphicFrame>
        <p:nvGraphicFramePr>
          <p:cNvPr id="13" name="Table 13">
            <a:extLst>
              <a:ext uri="{FF2B5EF4-FFF2-40B4-BE49-F238E27FC236}">
                <a16:creationId xmlns:a16="http://schemas.microsoft.com/office/drawing/2014/main" id="{914D6EE3-4782-45C1-A75C-003483879C97}"/>
              </a:ext>
            </a:extLst>
          </p:cNvPr>
          <p:cNvGraphicFramePr>
            <a:graphicFrameLocks noGrp="1"/>
          </p:cNvGraphicFramePr>
          <p:nvPr>
            <p:ph idx="1"/>
            <p:extLst>
              <p:ext uri="{D42A27DB-BD31-4B8C-83A1-F6EECF244321}">
                <p14:modId xmlns:p14="http://schemas.microsoft.com/office/powerpoint/2010/main" val="3416109171"/>
              </p:ext>
            </p:extLst>
          </p:nvPr>
        </p:nvGraphicFramePr>
        <p:xfrm>
          <a:off x="549538" y="1881275"/>
          <a:ext cx="10613762" cy="4423104"/>
        </p:xfrm>
        <a:graphic>
          <a:graphicData uri="http://schemas.openxmlformats.org/drawingml/2006/table">
            <a:tbl>
              <a:tblPr firstRow="1" bandRow="1">
                <a:tableStyleId>{7DF18680-E054-41AD-8BC1-D1AEF772440D}</a:tableStyleId>
              </a:tblPr>
              <a:tblGrid>
                <a:gridCol w="2604723">
                  <a:extLst>
                    <a:ext uri="{9D8B030D-6E8A-4147-A177-3AD203B41FA5}">
                      <a16:colId xmlns:a16="http://schemas.microsoft.com/office/drawing/2014/main" val="3970149589"/>
                    </a:ext>
                  </a:extLst>
                </a:gridCol>
                <a:gridCol w="2793533">
                  <a:extLst>
                    <a:ext uri="{9D8B030D-6E8A-4147-A177-3AD203B41FA5}">
                      <a16:colId xmlns:a16="http://schemas.microsoft.com/office/drawing/2014/main" val="1552287268"/>
                    </a:ext>
                  </a:extLst>
                </a:gridCol>
                <a:gridCol w="2642533">
                  <a:extLst>
                    <a:ext uri="{9D8B030D-6E8A-4147-A177-3AD203B41FA5}">
                      <a16:colId xmlns:a16="http://schemas.microsoft.com/office/drawing/2014/main" val="3637583548"/>
                    </a:ext>
                  </a:extLst>
                </a:gridCol>
                <a:gridCol w="2572973">
                  <a:extLst>
                    <a:ext uri="{9D8B030D-6E8A-4147-A177-3AD203B41FA5}">
                      <a16:colId xmlns:a16="http://schemas.microsoft.com/office/drawing/2014/main" val="1751413396"/>
                    </a:ext>
                  </a:extLst>
                </a:gridCol>
              </a:tblGrid>
              <a:tr h="493344">
                <a:tc>
                  <a:txBody>
                    <a:bodyPr/>
                    <a:lstStyle/>
                    <a:p>
                      <a:pPr algn="ctr"/>
                      <a:r>
                        <a:rPr lang="en-US" dirty="0">
                          <a:latin typeface="Times New Roman" panose="02020603050405020304" pitchFamily="18" charset="0"/>
                          <a:cs typeface="Times New Roman" panose="02020603050405020304" pitchFamily="18" charset="0"/>
                        </a:rPr>
                        <a:t>Division A</a:t>
                      </a:r>
                    </a:p>
                    <a:p>
                      <a:pPr algn="ctr"/>
                      <a:r>
                        <a:rPr lang="en-US" dirty="0">
                          <a:latin typeface="Times New Roman" panose="02020603050405020304" pitchFamily="18" charset="0"/>
                          <a:cs typeface="Times New Roman" panose="02020603050405020304" pitchFamily="18" charset="0"/>
                        </a:rPr>
                        <a:t>20 members or fewer</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2"/>
                    </a:solidFill>
                  </a:tcPr>
                </a:tc>
                <a:tc>
                  <a:txBody>
                    <a:bodyPr/>
                    <a:lstStyle/>
                    <a:p>
                      <a:pPr algn="ctr"/>
                      <a:r>
                        <a:rPr lang="en-US" dirty="0">
                          <a:latin typeface="Times New Roman" panose="02020603050405020304" pitchFamily="18" charset="0"/>
                          <a:cs typeface="Times New Roman" panose="02020603050405020304" pitchFamily="18" charset="0"/>
                        </a:rPr>
                        <a:t>Division B</a:t>
                      </a:r>
                    </a:p>
                    <a:p>
                      <a:pPr algn="ctr"/>
                      <a:r>
                        <a:rPr lang="en-US" dirty="0">
                          <a:latin typeface="Times New Roman" panose="02020603050405020304" pitchFamily="18" charset="0"/>
                          <a:cs typeface="Times New Roman" panose="02020603050405020304" pitchFamily="18" charset="0"/>
                        </a:rPr>
                        <a:t>21-40 members</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2"/>
                    </a:solidFill>
                  </a:tcPr>
                </a:tc>
                <a:tc>
                  <a:txBody>
                    <a:bodyPr/>
                    <a:lstStyle/>
                    <a:p>
                      <a:pPr algn="ctr"/>
                      <a:r>
                        <a:rPr lang="en-US" dirty="0">
                          <a:latin typeface="Times New Roman" panose="02020603050405020304" pitchFamily="18" charset="0"/>
                          <a:cs typeface="Times New Roman" panose="02020603050405020304" pitchFamily="18" charset="0"/>
                        </a:rPr>
                        <a:t>Division C</a:t>
                      </a:r>
                    </a:p>
                    <a:p>
                      <a:pPr algn="ctr"/>
                      <a:r>
                        <a:rPr lang="en-US" dirty="0">
                          <a:latin typeface="Times New Roman" panose="02020603050405020304" pitchFamily="18" charset="0"/>
                          <a:cs typeface="Times New Roman" panose="02020603050405020304" pitchFamily="18" charset="0"/>
                        </a:rPr>
                        <a:t>41-70 members</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2"/>
                    </a:solidFill>
                  </a:tcPr>
                </a:tc>
                <a:tc>
                  <a:txBody>
                    <a:bodyPr/>
                    <a:lstStyle/>
                    <a:p>
                      <a:pPr algn="ctr"/>
                      <a:r>
                        <a:rPr lang="en-US" dirty="0">
                          <a:latin typeface="Times New Roman" panose="02020603050405020304" pitchFamily="18" charset="0"/>
                          <a:cs typeface="Times New Roman" panose="02020603050405020304" pitchFamily="18" charset="0"/>
                        </a:rPr>
                        <a:t>Division D</a:t>
                      </a:r>
                    </a:p>
                    <a:p>
                      <a:pPr algn="ctr"/>
                      <a:r>
                        <a:rPr lang="en-US" dirty="0">
                          <a:latin typeface="Times New Roman" panose="02020603050405020304" pitchFamily="18" charset="0"/>
                          <a:cs typeface="Times New Roman" panose="02020603050405020304" pitchFamily="18" charset="0"/>
                        </a:rPr>
                        <a:t>71 members or greater</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193002138"/>
                  </a:ext>
                </a:extLst>
              </a:tr>
              <a:tr h="493344">
                <a:tc>
                  <a:txBody>
                    <a:bodyPr/>
                    <a:lstStyle/>
                    <a:p>
                      <a:pPr algn="ctr"/>
                      <a:r>
                        <a:rPr lang="en-US" sz="2400" dirty="0">
                          <a:solidFill>
                            <a:schemeClr val="tx1"/>
                          </a:solidFill>
                        </a:rPr>
                        <a:t>Los Banos</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Lodi Mex Am</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Murphy’s Angle</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X</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2611538"/>
                  </a:ext>
                </a:extLst>
              </a:tr>
              <a:tr h="493344">
                <a:tc>
                  <a:txBody>
                    <a:bodyPr/>
                    <a:lstStyle/>
                    <a:p>
                      <a:pPr algn="ctr"/>
                      <a:r>
                        <a:rPr lang="en-US" sz="2400" dirty="0">
                          <a:solidFill>
                            <a:schemeClr val="tx1"/>
                          </a:solidFill>
                        </a:rPr>
                        <a:t>Madera Breakfast</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Merced LE</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Oakdale</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X</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0915798"/>
                  </a:ext>
                </a:extLst>
              </a:tr>
              <a:tr h="493344">
                <a:tc>
                  <a:txBody>
                    <a:bodyPr/>
                    <a:lstStyle/>
                    <a:p>
                      <a:pPr algn="ctr"/>
                      <a:r>
                        <a:rPr lang="en-US" sz="2400" dirty="0">
                          <a:solidFill>
                            <a:schemeClr val="tx1"/>
                          </a:solidFill>
                        </a:rPr>
                        <a:t>Madera Evening</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Mokelumne Hill</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Patterson</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X</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96691047"/>
                  </a:ext>
                </a:extLst>
              </a:tr>
              <a:tr h="493344">
                <a:tc>
                  <a:txBody>
                    <a:bodyPr/>
                    <a:lstStyle/>
                    <a:p>
                      <a:pPr algn="ctr"/>
                      <a:r>
                        <a:rPr lang="en-US" sz="2400" dirty="0">
                          <a:solidFill>
                            <a:schemeClr val="tx1"/>
                          </a:solidFill>
                        </a:rPr>
                        <a:t>Modesto Sunset</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Ripon</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Sonora</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X</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1269701"/>
                  </a:ext>
                </a:extLst>
              </a:tr>
              <a:tr h="493344">
                <a:tc>
                  <a:txBody>
                    <a:bodyPr/>
                    <a:lstStyle/>
                    <a:p>
                      <a:pPr algn="ctr"/>
                      <a:r>
                        <a:rPr lang="en-US" sz="2400" dirty="0">
                          <a:solidFill>
                            <a:schemeClr val="tx1"/>
                          </a:solidFill>
                        </a:rPr>
                        <a:t>North Fork</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X</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Stockton Host</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X</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86902351"/>
                  </a:ext>
                </a:extLst>
              </a:tr>
              <a:tr h="493344">
                <a:tc>
                  <a:txBody>
                    <a:bodyPr/>
                    <a:lstStyle/>
                    <a:p>
                      <a:pPr algn="ctr"/>
                      <a:r>
                        <a:rPr lang="en-US" sz="2400" dirty="0">
                          <a:solidFill>
                            <a:schemeClr val="tx1"/>
                          </a:solidFill>
                        </a:rPr>
                        <a:t>Sierra</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X</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Tracy Breakfast</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X</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72898720"/>
                  </a:ext>
                </a:extLst>
              </a:tr>
              <a:tr h="493344">
                <a:tc>
                  <a:txBody>
                    <a:bodyPr/>
                    <a:lstStyle/>
                    <a:p>
                      <a:pPr algn="ctr"/>
                      <a:r>
                        <a:rPr lang="en-US" sz="2400" dirty="0">
                          <a:solidFill>
                            <a:schemeClr val="tx1"/>
                          </a:solidFill>
                        </a:rPr>
                        <a:t>Stockton San Joaquin</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X</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Turlock</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X</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04267664"/>
                  </a:ext>
                </a:extLst>
              </a:tr>
            </a:tbl>
          </a:graphicData>
        </a:graphic>
      </p:graphicFrame>
      <p:sp>
        <p:nvSpPr>
          <p:cNvPr id="14" name="Date Placeholder 13">
            <a:extLst>
              <a:ext uri="{FF2B5EF4-FFF2-40B4-BE49-F238E27FC236}">
                <a16:creationId xmlns:a16="http://schemas.microsoft.com/office/drawing/2014/main" id="{DC738669-5750-45EA-9715-A0041D4C569B}"/>
              </a:ext>
            </a:extLst>
          </p:cNvPr>
          <p:cNvSpPr>
            <a:spLocks noGrp="1"/>
          </p:cNvSpPr>
          <p:nvPr>
            <p:ph type="dt" sz="half" idx="10"/>
          </p:nvPr>
        </p:nvSpPr>
        <p:spPr>
          <a:xfrm>
            <a:off x="550863" y="6507212"/>
            <a:ext cx="2628900" cy="153888"/>
          </a:xfrm>
        </p:spPr>
        <p:txBody>
          <a:bodyPr/>
          <a:lstStyle/>
          <a:p>
            <a:fld id="{1A028166-4698-409A-81AA-74CD47EB30E1}" type="datetime1">
              <a:rPr lang="en-US" smtClean="0"/>
              <a:t>8/28/2023</a:t>
            </a:fld>
            <a:endParaRPr lang="en-US"/>
          </a:p>
        </p:txBody>
      </p:sp>
      <p:sp>
        <p:nvSpPr>
          <p:cNvPr id="15" name="Footer Placeholder 14">
            <a:extLst>
              <a:ext uri="{FF2B5EF4-FFF2-40B4-BE49-F238E27FC236}">
                <a16:creationId xmlns:a16="http://schemas.microsoft.com/office/drawing/2014/main" id="{CD05A243-8080-4F6D-8538-65CDDF891BA6}"/>
              </a:ext>
            </a:extLst>
          </p:cNvPr>
          <p:cNvSpPr>
            <a:spLocks noGrp="1"/>
          </p:cNvSpPr>
          <p:nvPr>
            <p:ph type="ftr" sz="quarter" idx="11"/>
          </p:nvPr>
        </p:nvSpPr>
        <p:spPr>
          <a:xfrm>
            <a:off x="3359150" y="6507212"/>
            <a:ext cx="6379210" cy="153888"/>
          </a:xfrm>
        </p:spPr>
        <p:txBody>
          <a:bodyPr/>
          <a:lstStyle/>
          <a:p>
            <a:r>
              <a:rPr lang="en-US" dirty="0"/>
              <a:t>Top Club Top Club Contest – </a:t>
            </a:r>
            <a:r>
              <a:rPr lang="en-US" dirty="0" err="1"/>
              <a:t>Disrict</a:t>
            </a:r>
            <a:r>
              <a:rPr lang="en-US" dirty="0"/>
              <a:t> 4-A1 - 2023-2024</a:t>
            </a:r>
          </a:p>
        </p:txBody>
      </p:sp>
      <p:sp>
        <p:nvSpPr>
          <p:cNvPr id="16" name="Slide Number Placeholder 15">
            <a:extLst>
              <a:ext uri="{FF2B5EF4-FFF2-40B4-BE49-F238E27FC236}">
                <a16:creationId xmlns:a16="http://schemas.microsoft.com/office/drawing/2014/main" id="{3F8A62C8-5437-4C47-AC0F-0605F84CBA57}"/>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6</a:t>
            </a:fld>
            <a:endParaRPr lang="en-US"/>
          </a:p>
        </p:txBody>
      </p:sp>
    </p:spTree>
    <p:extLst>
      <p:ext uri="{BB962C8B-B14F-4D97-AF65-F5344CB8AC3E}">
        <p14:creationId xmlns:p14="http://schemas.microsoft.com/office/powerpoint/2010/main" val="681095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102D8-1D22-4940-AF19-07CF3A0DC5F4}"/>
              </a:ext>
            </a:extLst>
          </p:cNvPr>
          <p:cNvSpPr>
            <a:spLocks noGrp="1"/>
          </p:cNvSpPr>
          <p:nvPr>
            <p:ph type="title"/>
          </p:nvPr>
        </p:nvSpPr>
        <p:spPr>
          <a:xfrm>
            <a:off x="550862" y="549275"/>
            <a:ext cx="11091600" cy="1332000"/>
          </a:xfrm>
        </p:spPr>
        <p:txBody>
          <a:bodyPr/>
          <a:lstStyle/>
          <a:p>
            <a:r>
              <a:rPr lang="en-US" dirty="0"/>
              <a:t>Four Divisions for 2023-2024</a:t>
            </a:r>
            <a:br>
              <a:rPr lang="en-US" dirty="0"/>
            </a:br>
            <a:r>
              <a:rPr lang="en-US" sz="3600" dirty="0"/>
              <a:t>There will be one (1) Top Club in each of four Divisions</a:t>
            </a:r>
          </a:p>
        </p:txBody>
      </p:sp>
      <p:graphicFrame>
        <p:nvGraphicFramePr>
          <p:cNvPr id="13" name="Table 13">
            <a:extLst>
              <a:ext uri="{FF2B5EF4-FFF2-40B4-BE49-F238E27FC236}">
                <a16:creationId xmlns:a16="http://schemas.microsoft.com/office/drawing/2014/main" id="{914D6EE3-4782-45C1-A75C-003483879C97}"/>
              </a:ext>
            </a:extLst>
          </p:cNvPr>
          <p:cNvGraphicFramePr>
            <a:graphicFrameLocks noGrp="1"/>
          </p:cNvGraphicFramePr>
          <p:nvPr>
            <p:ph idx="1"/>
            <p:extLst>
              <p:ext uri="{D42A27DB-BD31-4B8C-83A1-F6EECF244321}">
                <p14:modId xmlns:p14="http://schemas.microsoft.com/office/powerpoint/2010/main" val="2720133254"/>
              </p:ext>
            </p:extLst>
          </p:nvPr>
        </p:nvGraphicFramePr>
        <p:xfrm>
          <a:off x="549538" y="1881275"/>
          <a:ext cx="10768036" cy="3600144"/>
        </p:xfrm>
        <a:graphic>
          <a:graphicData uri="http://schemas.openxmlformats.org/drawingml/2006/table">
            <a:tbl>
              <a:tblPr firstRow="1" bandRow="1">
                <a:tableStyleId>{7DF18680-E054-41AD-8BC1-D1AEF772440D}</a:tableStyleId>
              </a:tblPr>
              <a:tblGrid>
                <a:gridCol w="2898200">
                  <a:extLst>
                    <a:ext uri="{9D8B030D-6E8A-4147-A177-3AD203B41FA5}">
                      <a16:colId xmlns:a16="http://schemas.microsoft.com/office/drawing/2014/main" val="3970149589"/>
                    </a:ext>
                  </a:extLst>
                </a:gridCol>
                <a:gridCol w="2500056">
                  <a:extLst>
                    <a:ext uri="{9D8B030D-6E8A-4147-A177-3AD203B41FA5}">
                      <a16:colId xmlns:a16="http://schemas.microsoft.com/office/drawing/2014/main" val="1552287268"/>
                    </a:ext>
                  </a:extLst>
                </a:gridCol>
                <a:gridCol w="2684478">
                  <a:extLst>
                    <a:ext uri="{9D8B030D-6E8A-4147-A177-3AD203B41FA5}">
                      <a16:colId xmlns:a16="http://schemas.microsoft.com/office/drawing/2014/main" val="3637583548"/>
                    </a:ext>
                  </a:extLst>
                </a:gridCol>
                <a:gridCol w="2685302">
                  <a:extLst>
                    <a:ext uri="{9D8B030D-6E8A-4147-A177-3AD203B41FA5}">
                      <a16:colId xmlns:a16="http://schemas.microsoft.com/office/drawing/2014/main" val="1751413396"/>
                    </a:ext>
                  </a:extLst>
                </a:gridCol>
              </a:tblGrid>
              <a:tr h="493344">
                <a:tc>
                  <a:txBody>
                    <a:bodyPr/>
                    <a:lstStyle/>
                    <a:p>
                      <a:pPr algn="ctr"/>
                      <a:r>
                        <a:rPr lang="en-US" dirty="0">
                          <a:latin typeface="Times New Roman" panose="02020603050405020304" pitchFamily="18" charset="0"/>
                          <a:cs typeface="Times New Roman" panose="02020603050405020304" pitchFamily="18" charset="0"/>
                        </a:rPr>
                        <a:t>Division A</a:t>
                      </a:r>
                    </a:p>
                    <a:p>
                      <a:pPr algn="ctr"/>
                      <a:r>
                        <a:rPr lang="en-US" dirty="0">
                          <a:latin typeface="Times New Roman" panose="02020603050405020304" pitchFamily="18" charset="0"/>
                          <a:cs typeface="Times New Roman" panose="02020603050405020304" pitchFamily="18" charset="0"/>
                        </a:rPr>
                        <a:t>20 members or fewer</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2"/>
                    </a:solidFill>
                  </a:tcPr>
                </a:tc>
                <a:tc>
                  <a:txBody>
                    <a:bodyPr/>
                    <a:lstStyle/>
                    <a:p>
                      <a:pPr algn="ctr"/>
                      <a:r>
                        <a:rPr lang="en-US" dirty="0">
                          <a:latin typeface="Times New Roman" panose="02020603050405020304" pitchFamily="18" charset="0"/>
                          <a:cs typeface="Times New Roman" panose="02020603050405020304" pitchFamily="18" charset="0"/>
                        </a:rPr>
                        <a:t>Division B</a:t>
                      </a:r>
                    </a:p>
                    <a:p>
                      <a:pPr algn="ctr"/>
                      <a:r>
                        <a:rPr lang="en-US" dirty="0">
                          <a:latin typeface="Times New Roman" panose="02020603050405020304" pitchFamily="18" charset="0"/>
                          <a:cs typeface="Times New Roman" panose="02020603050405020304" pitchFamily="18" charset="0"/>
                        </a:rPr>
                        <a:t>21-40 members</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2"/>
                    </a:solidFill>
                  </a:tcPr>
                </a:tc>
                <a:tc>
                  <a:txBody>
                    <a:bodyPr/>
                    <a:lstStyle/>
                    <a:p>
                      <a:pPr algn="ctr"/>
                      <a:r>
                        <a:rPr lang="en-US" dirty="0">
                          <a:latin typeface="Times New Roman" panose="02020603050405020304" pitchFamily="18" charset="0"/>
                          <a:cs typeface="Times New Roman" panose="02020603050405020304" pitchFamily="18" charset="0"/>
                        </a:rPr>
                        <a:t>Division C</a:t>
                      </a:r>
                    </a:p>
                    <a:p>
                      <a:pPr algn="ctr"/>
                      <a:r>
                        <a:rPr lang="en-US" dirty="0">
                          <a:latin typeface="Times New Roman" panose="02020603050405020304" pitchFamily="18" charset="0"/>
                          <a:cs typeface="Times New Roman" panose="02020603050405020304" pitchFamily="18" charset="0"/>
                        </a:rPr>
                        <a:t>41-70 members</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2"/>
                    </a:solidFill>
                  </a:tcPr>
                </a:tc>
                <a:tc>
                  <a:txBody>
                    <a:bodyPr/>
                    <a:lstStyle/>
                    <a:p>
                      <a:pPr algn="ctr"/>
                      <a:r>
                        <a:rPr lang="en-US" dirty="0">
                          <a:latin typeface="Times New Roman" panose="02020603050405020304" pitchFamily="18" charset="0"/>
                          <a:cs typeface="Times New Roman" panose="02020603050405020304" pitchFamily="18" charset="0"/>
                        </a:rPr>
                        <a:t>Division D</a:t>
                      </a:r>
                    </a:p>
                    <a:p>
                      <a:pPr algn="ctr"/>
                      <a:r>
                        <a:rPr lang="en-US" dirty="0">
                          <a:latin typeface="Times New Roman" panose="02020603050405020304" pitchFamily="18" charset="0"/>
                          <a:cs typeface="Times New Roman" panose="02020603050405020304" pitchFamily="18" charset="0"/>
                        </a:rPr>
                        <a:t>71 members or greater</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193002138"/>
                  </a:ext>
                </a:extLst>
              </a:tr>
              <a:tr h="493344">
                <a:tc>
                  <a:txBody>
                    <a:bodyPr/>
                    <a:lstStyle/>
                    <a:p>
                      <a:pPr algn="ctr"/>
                      <a:r>
                        <a:rPr lang="en-US" sz="2400" dirty="0">
                          <a:solidFill>
                            <a:schemeClr val="tx1"/>
                          </a:solidFill>
                        </a:rPr>
                        <a:t>Stockton Delta</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X</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X</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X</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2611538"/>
                  </a:ext>
                </a:extLst>
              </a:tr>
              <a:tr h="493344">
                <a:tc>
                  <a:txBody>
                    <a:bodyPr/>
                    <a:lstStyle/>
                    <a:p>
                      <a:pPr algn="ctr"/>
                      <a:r>
                        <a:rPr lang="en-US" sz="2400" dirty="0">
                          <a:solidFill>
                            <a:schemeClr val="tx1"/>
                          </a:solidFill>
                        </a:rPr>
                        <a:t>Sutter Creek</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X</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X</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X</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0915798"/>
                  </a:ext>
                </a:extLst>
              </a:tr>
              <a:tr h="493344">
                <a:tc>
                  <a:txBody>
                    <a:bodyPr/>
                    <a:lstStyle/>
                    <a:p>
                      <a:pPr algn="ctr"/>
                      <a:r>
                        <a:rPr lang="en-US" sz="2400" dirty="0">
                          <a:solidFill>
                            <a:schemeClr val="tx1"/>
                          </a:solidFill>
                        </a:rPr>
                        <a:t>Tracy Tank Town</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X</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X</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X</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96691047"/>
                  </a:ext>
                </a:extLst>
              </a:tr>
              <a:tr h="493344">
                <a:tc>
                  <a:txBody>
                    <a:bodyPr/>
                    <a:lstStyle/>
                    <a:p>
                      <a:pPr algn="ctr"/>
                      <a:r>
                        <a:rPr lang="en-US" sz="2400" dirty="0">
                          <a:solidFill>
                            <a:schemeClr val="tx1"/>
                          </a:solidFill>
                        </a:rPr>
                        <a:t>Tri Dams</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X</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X</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X</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1269701"/>
                  </a:ext>
                </a:extLst>
              </a:tr>
              <a:tr h="493344">
                <a:tc>
                  <a:txBody>
                    <a:bodyPr/>
                    <a:lstStyle/>
                    <a:p>
                      <a:pPr algn="ctr"/>
                      <a:r>
                        <a:rPr lang="en-US" sz="2400" dirty="0">
                          <a:solidFill>
                            <a:schemeClr val="tx1"/>
                          </a:solidFill>
                        </a:rPr>
                        <a:t>Turlock 12:10</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X</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X</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X</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86902351"/>
                  </a:ext>
                </a:extLst>
              </a:tr>
              <a:tr h="493344">
                <a:tc>
                  <a:txBody>
                    <a:bodyPr/>
                    <a:lstStyle/>
                    <a:p>
                      <a:pPr algn="ctr"/>
                      <a:r>
                        <a:rPr lang="en-US" sz="2400" dirty="0">
                          <a:solidFill>
                            <a:schemeClr val="tx1"/>
                          </a:solidFill>
                        </a:rPr>
                        <a:t>Up Country 88</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X</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X</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rPr>
                        <a:t>X</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72898720"/>
                  </a:ext>
                </a:extLst>
              </a:tr>
            </a:tbl>
          </a:graphicData>
        </a:graphic>
      </p:graphicFrame>
      <p:sp>
        <p:nvSpPr>
          <p:cNvPr id="14" name="Date Placeholder 13">
            <a:extLst>
              <a:ext uri="{FF2B5EF4-FFF2-40B4-BE49-F238E27FC236}">
                <a16:creationId xmlns:a16="http://schemas.microsoft.com/office/drawing/2014/main" id="{DC738669-5750-45EA-9715-A0041D4C569B}"/>
              </a:ext>
            </a:extLst>
          </p:cNvPr>
          <p:cNvSpPr>
            <a:spLocks noGrp="1"/>
          </p:cNvSpPr>
          <p:nvPr>
            <p:ph type="dt" sz="half" idx="10"/>
          </p:nvPr>
        </p:nvSpPr>
        <p:spPr>
          <a:xfrm>
            <a:off x="550863" y="6507212"/>
            <a:ext cx="2628900" cy="153888"/>
          </a:xfrm>
        </p:spPr>
        <p:txBody>
          <a:bodyPr/>
          <a:lstStyle/>
          <a:p>
            <a:fld id="{822F7214-D92F-43E7-9547-F8C04304B21E}" type="datetime1">
              <a:rPr lang="en-US" smtClean="0"/>
              <a:t>8/28/2023</a:t>
            </a:fld>
            <a:endParaRPr lang="en-US"/>
          </a:p>
        </p:txBody>
      </p:sp>
      <p:sp>
        <p:nvSpPr>
          <p:cNvPr id="15" name="Footer Placeholder 14">
            <a:extLst>
              <a:ext uri="{FF2B5EF4-FFF2-40B4-BE49-F238E27FC236}">
                <a16:creationId xmlns:a16="http://schemas.microsoft.com/office/drawing/2014/main" id="{CD05A243-8080-4F6D-8538-65CDDF891BA6}"/>
              </a:ext>
            </a:extLst>
          </p:cNvPr>
          <p:cNvSpPr>
            <a:spLocks noGrp="1"/>
          </p:cNvSpPr>
          <p:nvPr>
            <p:ph type="ftr" sz="quarter" idx="11"/>
          </p:nvPr>
        </p:nvSpPr>
        <p:spPr>
          <a:xfrm>
            <a:off x="3359150" y="6507212"/>
            <a:ext cx="6379210" cy="153888"/>
          </a:xfrm>
        </p:spPr>
        <p:txBody>
          <a:bodyPr/>
          <a:lstStyle/>
          <a:p>
            <a:r>
              <a:rPr lang="en-US" dirty="0"/>
              <a:t>Top Club Top Club Contest – </a:t>
            </a:r>
            <a:r>
              <a:rPr lang="en-US" dirty="0" err="1"/>
              <a:t>Disrict</a:t>
            </a:r>
            <a:r>
              <a:rPr lang="en-US" dirty="0"/>
              <a:t> 4-A1 - 2023-2024</a:t>
            </a:r>
          </a:p>
        </p:txBody>
      </p:sp>
      <p:sp>
        <p:nvSpPr>
          <p:cNvPr id="16" name="Slide Number Placeholder 15">
            <a:extLst>
              <a:ext uri="{FF2B5EF4-FFF2-40B4-BE49-F238E27FC236}">
                <a16:creationId xmlns:a16="http://schemas.microsoft.com/office/drawing/2014/main" id="{3F8A62C8-5437-4C47-AC0F-0605F84CBA57}"/>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7</a:t>
            </a:fld>
            <a:endParaRPr lang="en-US"/>
          </a:p>
        </p:txBody>
      </p:sp>
      <p:graphicFrame>
        <p:nvGraphicFramePr>
          <p:cNvPr id="3" name="Table 3">
            <a:extLst>
              <a:ext uri="{FF2B5EF4-FFF2-40B4-BE49-F238E27FC236}">
                <a16:creationId xmlns:a16="http://schemas.microsoft.com/office/drawing/2014/main" id="{7A5160D8-300B-F9E5-6442-B5D973C8E490}"/>
              </a:ext>
            </a:extLst>
          </p:cNvPr>
          <p:cNvGraphicFramePr>
            <a:graphicFrameLocks noGrp="1"/>
          </p:cNvGraphicFramePr>
          <p:nvPr>
            <p:extLst>
              <p:ext uri="{D42A27DB-BD31-4B8C-83A1-F6EECF244321}">
                <p14:modId xmlns:p14="http://schemas.microsoft.com/office/powerpoint/2010/main" val="2480431042"/>
              </p:ext>
            </p:extLst>
          </p:nvPr>
        </p:nvGraphicFramePr>
        <p:xfrm>
          <a:off x="549537" y="5481419"/>
          <a:ext cx="10768036" cy="967614"/>
        </p:xfrm>
        <a:graphic>
          <a:graphicData uri="http://schemas.openxmlformats.org/drawingml/2006/table">
            <a:tbl>
              <a:tblPr firstRow="1" bandRow="1">
                <a:tableStyleId>{2D5ABB26-0587-4C30-8999-92F81FD0307C}</a:tableStyleId>
              </a:tblPr>
              <a:tblGrid>
                <a:gridCol w="2904863">
                  <a:extLst>
                    <a:ext uri="{9D8B030D-6E8A-4147-A177-3AD203B41FA5}">
                      <a16:colId xmlns:a16="http://schemas.microsoft.com/office/drawing/2014/main" val="2409778488"/>
                    </a:ext>
                  </a:extLst>
                </a:gridCol>
                <a:gridCol w="2479155">
                  <a:extLst>
                    <a:ext uri="{9D8B030D-6E8A-4147-A177-3AD203B41FA5}">
                      <a16:colId xmlns:a16="http://schemas.microsoft.com/office/drawing/2014/main" val="3650824888"/>
                    </a:ext>
                  </a:extLst>
                </a:gridCol>
                <a:gridCol w="2692009">
                  <a:extLst>
                    <a:ext uri="{9D8B030D-6E8A-4147-A177-3AD203B41FA5}">
                      <a16:colId xmlns:a16="http://schemas.microsoft.com/office/drawing/2014/main" val="1614202609"/>
                    </a:ext>
                  </a:extLst>
                </a:gridCol>
                <a:gridCol w="2692009">
                  <a:extLst>
                    <a:ext uri="{9D8B030D-6E8A-4147-A177-3AD203B41FA5}">
                      <a16:colId xmlns:a16="http://schemas.microsoft.com/office/drawing/2014/main" val="4112841361"/>
                    </a:ext>
                  </a:extLst>
                </a:gridCol>
              </a:tblGrid>
              <a:tr h="510414">
                <a:tc>
                  <a:txBody>
                    <a:bodyPr/>
                    <a:lstStyle/>
                    <a:p>
                      <a:pPr algn="ctr"/>
                      <a:r>
                        <a:rPr lang="en-US" sz="2400" dirty="0"/>
                        <a:t>Waterford</a:t>
                      </a:r>
                    </a:p>
                  </a:txBody>
                  <a:tcPr/>
                </a:tc>
                <a:tc>
                  <a:txBody>
                    <a:bodyPr/>
                    <a:lstStyle/>
                    <a:p>
                      <a:pPr algn="ctr"/>
                      <a:r>
                        <a:rPr lang="en-US" sz="2400" dirty="0"/>
                        <a:t>X</a:t>
                      </a:r>
                    </a:p>
                  </a:txBody>
                  <a:tcPr/>
                </a:tc>
                <a:tc>
                  <a:txBody>
                    <a:bodyPr/>
                    <a:lstStyle/>
                    <a:p>
                      <a:pPr algn="ctr"/>
                      <a:r>
                        <a:rPr lang="en-US" sz="2400" dirty="0"/>
                        <a:t>X</a:t>
                      </a:r>
                    </a:p>
                  </a:txBody>
                  <a:tcPr/>
                </a:tc>
                <a:tc>
                  <a:txBody>
                    <a:bodyPr/>
                    <a:lstStyle/>
                    <a:p>
                      <a:pPr algn="ctr"/>
                      <a:r>
                        <a:rPr lang="en-US" sz="2400" dirty="0"/>
                        <a:t>X</a:t>
                      </a:r>
                    </a:p>
                  </a:txBody>
                  <a:tcPr/>
                </a:tc>
                <a:extLst>
                  <a:ext uri="{0D108BD9-81ED-4DB2-BD59-A6C34878D82A}">
                    <a16:rowId xmlns:a16="http://schemas.microsoft.com/office/drawing/2014/main" val="3661793829"/>
                  </a:ext>
                </a:extLst>
              </a:tr>
              <a:tr h="408332">
                <a:tc>
                  <a:txBody>
                    <a:bodyPr/>
                    <a:lstStyle/>
                    <a:p>
                      <a:pPr algn="ctr"/>
                      <a:r>
                        <a:rPr lang="en-US" sz="2400" dirty="0"/>
                        <a:t>West Point</a:t>
                      </a:r>
                    </a:p>
                  </a:txBody>
                  <a:tcPr/>
                </a:tc>
                <a:tc>
                  <a:txBody>
                    <a:bodyPr/>
                    <a:lstStyle/>
                    <a:p>
                      <a:pPr algn="ctr"/>
                      <a:r>
                        <a:rPr lang="en-US" sz="2400" dirty="0"/>
                        <a:t>X</a:t>
                      </a:r>
                    </a:p>
                  </a:txBody>
                  <a:tcPr/>
                </a:tc>
                <a:tc>
                  <a:txBody>
                    <a:bodyPr/>
                    <a:lstStyle/>
                    <a:p>
                      <a:pPr algn="ctr"/>
                      <a:r>
                        <a:rPr lang="en-US" sz="2400" dirty="0"/>
                        <a:t>X</a:t>
                      </a:r>
                    </a:p>
                  </a:txBody>
                  <a:tcPr/>
                </a:tc>
                <a:tc>
                  <a:txBody>
                    <a:bodyPr/>
                    <a:lstStyle/>
                    <a:p>
                      <a:pPr algn="ctr"/>
                      <a:r>
                        <a:rPr lang="en-US" sz="2400" dirty="0"/>
                        <a:t>X</a:t>
                      </a:r>
                    </a:p>
                  </a:txBody>
                  <a:tcPr/>
                </a:tc>
                <a:extLst>
                  <a:ext uri="{0D108BD9-81ED-4DB2-BD59-A6C34878D82A}">
                    <a16:rowId xmlns:a16="http://schemas.microsoft.com/office/drawing/2014/main" val="2688231498"/>
                  </a:ext>
                </a:extLst>
              </a:tr>
            </a:tbl>
          </a:graphicData>
        </a:graphic>
      </p:graphicFrame>
    </p:spTree>
    <p:extLst>
      <p:ext uri="{BB962C8B-B14F-4D97-AF65-F5344CB8AC3E}">
        <p14:creationId xmlns:p14="http://schemas.microsoft.com/office/powerpoint/2010/main" val="450696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102D8-1D22-4940-AF19-07CF3A0DC5F4}"/>
              </a:ext>
            </a:extLst>
          </p:cNvPr>
          <p:cNvSpPr>
            <a:spLocks noGrp="1"/>
          </p:cNvSpPr>
          <p:nvPr>
            <p:ph type="title"/>
          </p:nvPr>
        </p:nvSpPr>
        <p:spPr>
          <a:xfrm>
            <a:off x="550862" y="549275"/>
            <a:ext cx="11091600" cy="1332000"/>
          </a:xfrm>
        </p:spPr>
        <p:txBody>
          <a:bodyPr/>
          <a:lstStyle/>
          <a:p>
            <a:r>
              <a:rPr lang="en-US" dirty="0"/>
              <a:t>Four Divisions for 2023-2024</a:t>
            </a:r>
            <a:br>
              <a:rPr lang="en-US" dirty="0"/>
            </a:br>
            <a:r>
              <a:rPr lang="en-US" sz="3600" dirty="0"/>
              <a:t>There will be one (1) Top Club in each of four Divisions</a:t>
            </a:r>
          </a:p>
        </p:txBody>
      </p:sp>
      <p:sp>
        <p:nvSpPr>
          <p:cNvPr id="14" name="Date Placeholder 13">
            <a:extLst>
              <a:ext uri="{FF2B5EF4-FFF2-40B4-BE49-F238E27FC236}">
                <a16:creationId xmlns:a16="http://schemas.microsoft.com/office/drawing/2014/main" id="{DC738669-5750-45EA-9715-A0041D4C569B}"/>
              </a:ext>
            </a:extLst>
          </p:cNvPr>
          <p:cNvSpPr>
            <a:spLocks noGrp="1"/>
          </p:cNvSpPr>
          <p:nvPr>
            <p:ph type="dt" sz="half" idx="10"/>
          </p:nvPr>
        </p:nvSpPr>
        <p:spPr>
          <a:xfrm>
            <a:off x="550863" y="6507212"/>
            <a:ext cx="2628900" cy="153888"/>
          </a:xfrm>
        </p:spPr>
        <p:txBody>
          <a:bodyPr/>
          <a:lstStyle/>
          <a:p>
            <a:fld id="{822F7214-D92F-43E7-9547-F8C04304B21E}" type="datetime1">
              <a:rPr lang="en-US" smtClean="0"/>
              <a:t>8/28/2023</a:t>
            </a:fld>
            <a:endParaRPr lang="en-US"/>
          </a:p>
        </p:txBody>
      </p:sp>
      <p:sp>
        <p:nvSpPr>
          <p:cNvPr id="15" name="Footer Placeholder 14">
            <a:extLst>
              <a:ext uri="{FF2B5EF4-FFF2-40B4-BE49-F238E27FC236}">
                <a16:creationId xmlns:a16="http://schemas.microsoft.com/office/drawing/2014/main" id="{CD05A243-8080-4F6D-8538-65CDDF891BA6}"/>
              </a:ext>
            </a:extLst>
          </p:cNvPr>
          <p:cNvSpPr>
            <a:spLocks noGrp="1"/>
          </p:cNvSpPr>
          <p:nvPr>
            <p:ph type="ftr" sz="quarter" idx="11"/>
          </p:nvPr>
        </p:nvSpPr>
        <p:spPr>
          <a:xfrm>
            <a:off x="3359150" y="6507212"/>
            <a:ext cx="6379210" cy="153888"/>
          </a:xfrm>
        </p:spPr>
        <p:txBody>
          <a:bodyPr/>
          <a:lstStyle/>
          <a:p>
            <a:r>
              <a:rPr lang="en-US" dirty="0"/>
              <a:t>Top Club Top Club Contest – </a:t>
            </a:r>
            <a:r>
              <a:rPr lang="en-US" dirty="0" err="1"/>
              <a:t>Disrict</a:t>
            </a:r>
            <a:r>
              <a:rPr lang="en-US" dirty="0"/>
              <a:t> 4-A1 - 2023-2024</a:t>
            </a:r>
          </a:p>
        </p:txBody>
      </p:sp>
      <p:sp>
        <p:nvSpPr>
          <p:cNvPr id="16" name="Slide Number Placeholder 15">
            <a:extLst>
              <a:ext uri="{FF2B5EF4-FFF2-40B4-BE49-F238E27FC236}">
                <a16:creationId xmlns:a16="http://schemas.microsoft.com/office/drawing/2014/main" id="{3F8A62C8-5437-4C47-AC0F-0605F84CBA57}"/>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8</a:t>
            </a:fld>
            <a:endParaRPr lang="en-US"/>
          </a:p>
        </p:txBody>
      </p:sp>
      <p:sp>
        <p:nvSpPr>
          <p:cNvPr id="3" name="TextBox 2">
            <a:extLst>
              <a:ext uri="{FF2B5EF4-FFF2-40B4-BE49-F238E27FC236}">
                <a16:creationId xmlns:a16="http://schemas.microsoft.com/office/drawing/2014/main" id="{D97CF33F-23B6-FF83-BA9D-570B9846DB1F}"/>
              </a:ext>
            </a:extLst>
          </p:cNvPr>
          <p:cNvSpPr txBox="1"/>
          <p:nvPr/>
        </p:nvSpPr>
        <p:spPr>
          <a:xfrm>
            <a:off x="1248702" y="2704663"/>
            <a:ext cx="8489658" cy="1754326"/>
          </a:xfrm>
          <a:prstGeom prst="rect">
            <a:avLst/>
          </a:prstGeom>
          <a:noFill/>
        </p:spPr>
        <p:txBody>
          <a:bodyPr wrap="square" rtlCol="0">
            <a:spAutoFit/>
          </a:bodyPr>
          <a:lstStyle/>
          <a:p>
            <a:pPr algn="ctr"/>
            <a:r>
              <a:rPr lang="en-US" sz="3600" dirty="0"/>
              <a:t>What Division did you find your Club? </a:t>
            </a:r>
          </a:p>
          <a:p>
            <a:pPr algn="ctr"/>
            <a:endParaRPr lang="en-US" sz="3600" dirty="0"/>
          </a:p>
          <a:p>
            <a:pPr algn="ctr"/>
            <a:r>
              <a:rPr lang="en-US" sz="3600" dirty="0"/>
              <a:t>What other clubs are in your Division</a:t>
            </a:r>
            <a:r>
              <a:rPr lang="en-US" sz="2400" dirty="0"/>
              <a:t>?</a:t>
            </a:r>
          </a:p>
        </p:txBody>
      </p:sp>
    </p:spTree>
    <p:extLst>
      <p:ext uri="{BB962C8B-B14F-4D97-AF65-F5344CB8AC3E}">
        <p14:creationId xmlns:p14="http://schemas.microsoft.com/office/powerpoint/2010/main" val="35917988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528740" y="1596771"/>
            <a:ext cx="4549644" cy="4465393"/>
          </a:xfrm>
        </p:spPr>
        <p:txBody>
          <a:bodyPr/>
          <a:lstStyle/>
          <a:p>
            <a:r>
              <a:rPr lang="en-US" dirty="0"/>
              <a:t>The Contest runs from July 1 through June 30</a:t>
            </a:r>
          </a:p>
        </p:txBody>
      </p:sp>
      <p:pic>
        <p:nvPicPr>
          <p:cNvPr id="8" name="Picture Placeholder 7" descr="Digital Data">
            <a:extLst>
              <a:ext uri="{FF2B5EF4-FFF2-40B4-BE49-F238E27FC236}">
                <a16:creationId xmlns:a16="http://schemas.microsoft.com/office/drawing/2014/main" id="{06D2324F-3B7B-45EF-9584-C8EADD2C8C0B}"/>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5208928" y="1596771"/>
            <a:ext cx="3448558" cy="3448558"/>
          </a:xfrm>
        </p:spPr>
      </p:pic>
      <p:pic>
        <p:nvPicPr>
          <p:cNvPr id="10" name="Picture Placeholder 9" descr="Data Points ">
            <a:extLst>
              <a:ext uri="{FF2B5EF4-FFF2-40B4-BE49-F238E27FC236}">
                <a16:creationId xmlns:a16="http://schemas.microsoft.com/office/drawing/2014/main" id="{71F862F9-0E8A-4DB9-8083-1C3AA6E5D777}"/>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val="0"/>
              </a:ext>
            </a:extLst>
          </a:blip>
          <a:srcRect/>
          <a:stretch/>
        </p:blipFill>
        <p:spPr>
          <a:xfrm>
            <a:off x="8918575" y="596392"/>
            <a:ext cx="2263776" cy="2263776"/>
          </a:xfrm>
        </p:spPr>
      </p:pic>
      <p:pic>
        <p:nvPicPr>
          <p:cNvPr id="12" name="Picture Placeholder 11" descr="Data Background">
            <a:extLst>
              <a:ext uri="{FF2B5EF4-FFF2-40B4-BE49-F238E27FC236}">
                <a16:creationId xmlns:a16="http://schemas.microsoft.com/office/drawing/2014/main" id="{A63F39B9-0715-40B5-8ECB-9B983F99C690}"/>
              </a:ext>
            </a:extLst>
          </p:cNvPr>
          <p:cNvPicPr>
            <a:picLocks noGrp="1" noChangeAspect="1"/>
          </p:cNvPicPr>
          <p:nvPr>
            <p:ph type="pic" sz="quarter" idx="15"/>
          </p:nvPr>
        </p:nvPicPr>
        <p:blipFill rotWithShape="1">
          <a:blip r:embed="rId4" cstate="screen">
            <a:extLst>
              <a:ext uri="{28A0092B-C50C-407E-A947-70E740481C1C}">
                <a14:useLocalDpi xmlns:a14="http://schemas.microsoft.com/office/drawing/2010/main" val="0"/>
              </a:ext>
            </a:extLst>
          </a:blip>
          <a:srcRect/>
          <a:stretch/>
        </p:blipFill>
        <p:spPr>
          <a:xfrm>
            <a:off x="9091612" y="3324733"/>
            <a:ext cx="2936876" cy="2936876"/>
          </a:xfrm>
        </p:spPr>
      </p:pic>
      <p:sp>
        <p:nvSpPr>
          <p:cNvPr id="13" name="Date Placeholder 12">
            <a:extLst>
              <a:ext uri="{FF2B5EF4-FFF2-40B4-BE49-F238E27FC236}">
                <a16:creationId xmlns:a16="http://schemas.microsoft.com/office/drawing/2014/main" id="{915FE2C5-E66A-4405-B19E-2C5C546C98E4}"/>
              </a:ext>
            </a:extLst>
          </p:cNvPr>
          <p:cNvSpPr>
            <a:spLocks noGrp="1"/>
          </p:cNvSpPr>
          <p:nvPr>
            <p:ph type="dt" sz="half" idx="10"/>
          </p:nvPr>
        </p:nvSpPr>
        <p:spPr>
          <a:xfrm>
            <a:off x="550863" y="6507212"/>
            <a:ext cx="2628900" cy="153888"/>
          </a:xfrm>
        </p:spPr>
        <p:txBody>
          <a:bodyPr/>
          <a:lstStyle/>
          <a:p>
            <a:fld id="{20225E17-60BB-4EE7-A193-A70D9CAE97A7}" type="datetime1">
              <a:rPr lang="en-US" smtClean="0"/>
              <a:t>8/28/2023</a:t>
            </a:fld>
            <a:endParaRPr lang="en-US" dirty="0"/>
          </a:p>
        </p:txBody>
      </p:sp>
      <p:sp>
        <p:nvSpPr>
          <p:cNvPr id="14" name="Footer Placeholder 13">
            <a:extLst>
              <a:ext uri="{FF2B5EF4-FFF2-40B4-BE49-F238E27FC236}">
                <a16:creationId xmlns:a16="http://schemas.microsoft.com/office/drawing/2014/main" id="{B01DF4D0-78BC-4C8C-9570-26F0B225433A}"/>
              </a:ext>
            </a:extLst>
          </p:cNvPr>
          <p:cNvSpPr>
            <a:spLocks noGrp="1"/>
          </p:cNvSpPr>
          <p:nvPr>
            <p:ph type="ftr" sz="quarter" idx="11"/>
          </p:nvPr>
        </p:nvSpPr>
        <p:spPr>
          <a:xfrm>
            <a:off x="3359150" y="6507212"/>
            <a:ext cx="6379210" cy="153888"/>
          </a:xfrm>
        </p:spPr>
        <p:txBody>
          <a:bodyPr/>
          <a:lstStyle/>
          <a:p>
            <a:r>
              <a:rPr lang="en-US" dirty="0"/>
              <a:t>Top Club Top Club Contest – </a:t>
            </a:r>
            <a:r>
              <a:rPr lang="en-US" dirty="0" err="1"/>
              <a:t>Disrict</a:t>
            </a:r>
            <a:r>
              <a:rPr lang="en-US" dirty="0"/>
              <a:t> 4-A1 - 2023-2024</a:t>
            </a:r>
          </a:p>
        </p:txBody>
      </p:sp>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9</a:t>
            </a:fld>
            <a:endParaRPr lang="en-US"/>
          </a:p>
        </p:txBody>
      </p:sp>
    </p:spTree>
    <p:extLst>
      <p:ext uri="{BB962C8B-B14F-4D97-AF65-F5344CB8AC3E}">
        <p14:creationId xmlns:p14="http://schemas.microsoft.com/office/powerpoint/2010/main" val="4202244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528740" y="1596771"/>
            <a:ext cx="4549644" cy="4465393"/>
          </a:xfrm>
        </p:spPr>
        <p:txBody>
          <a:bodyPr/>
          <a:lstStyle/>
          <a:p>
            <a:r>
              <a:rPr lang="en-US" dirty="0"/>
              <a:t>Top Club winners are announced at the August District Meeting</a:t>
            </a:r>
          </a:p>
        </p:txBody>
      </p:sp>
      <p:pic>
        <p:nvPicPr>
          <p:cNvPr id="8" name="Picture Placeholder 7" descr="Digital Data">
            <a:extLst>
              <a:ext uri="{FF2B5EF4-FFF2-40B4-BE49-F238E27FC236}">
                <a16:creationId xmlns:a16="http://schemas.microsoft.com/office/drawing/2014/main" id="{06D2324F-3B7B-45EF-9584-C8EADD2C8C0B}"/>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5208928" y="1596771"/>
            <a:ext cx="3448558" cy="3448558"/>
          </a:xfrm>
        </p:spPr>
      </p:pic>
      <p:pic>
        <p:nvPicPr>
          <p:cNvPr id="10" name="Picture Placeholder 9" descr="Data Points ">
            <a:extLst>
              <a:ext uri="{FF2B5EF4-FFF2-40B4-BE49-F238E27FC236}">
                <a16:creationId xmlns:a16="http://schemas.microsoft.com/office/drawing/2014/main" id="{71F862F9-0E8A-4DB9-8083-1C3AA6E5D777}"/>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val="0"/>
              </a:ext>
            </a:extLst>
          </a:blip>
          <a:srcRect/>
          <a:stretch/>
        </p:blipFill>
        <p:spPr>
          <a:xfrm>
            <a:off x="8918575" y="596392"/>
            <a:ext cx="2263776" cy="2263776"/>
          </a:xfrm>
        </p:spPr>
      </p:pic>
      <p:pic>
        <p:nvPicPr>
          <p:cNvPr id="12" name="Picture Placeholder 11" descr="Data Background">
            <a:extLst>
              <a:ext uri="{FF2B5EF4-FFF2-40B4-BE49-F238E27FC236}">
                <a16:creationId xmlns:a16="http://schemas.microsoft.com/office/drawing/2014/main" id="{A63F39B9-0715-40B5-8ECB-9B983F99C690}"/>
              </a:ext>
            </a:extLst>
          </p:cNvPr>
          <p:cNvPicPr>
            <a:picLocks noGrp="1" noChangeAspect="1"/>
          </p:cNvPicPr>
          <p:nvPr>
            <p:ph type="pic" sz="quarter" idx="15"/>
          </p:nvPr>
        </p:nvPicPr>
        <p:blipFill rotWithShape="1">
          <a:blip r:embed="rId4" cstate="screen">
            <a:extLst>
              <a:ext uri="{28A0092B-C50C-407E-A947-70E740481C1C}">
                <a14:useLocalDpi xmlns:a14="http://schemas.microsoft.com/office/drawing/2010/main" val="0"/>
              </a:ext>
            </a:extLst>
          </a:blip>
          <a:srcRect/>
          <a:stretch/>
        </p:blipFill>
        <p:spPr>
          <a:xfrm>
            <a:off x="9091612" y="3324733"/>
            <a:ext cx="2936876" cy="2936876"/>
          </a:xfrm>
        </p:spPr>
      </p:pic>
      <p:sp>
        <p:nvSpPr>
          <p:cNvPr id="13" name="Date Placeholder 12">
            <a:extLst>
              <a:ext uri="{FF2B5EF4-FFF2-40B4-BE49-F238E27FC236}">
                <a16:creationId xmlns:a16="http://schemas.microsoft.com/office/drawing/2014/main" id="{915FE2C5-E66A-4405-B19E-2C5C546C98E4}"/>
              </a:ext>
            </a:extLst>
          </p:cNvPr>
          <p:cNvSpPr>
            <a:spLocks noGrp="1"/>
          </p:cNvSpPr>
          <p:nvPr>
            <p:ph type="dt" sz="half" idx="10"/>
          </p:nvPr>
        </p:nvSpPr>
        <p:spPr>
          <a:xfrm>
            <a:off x="550863" y="6507212"/>
            <a:ext cx="2628900" cy="153888"/>
          </a:xfrm>
        </p:spPr>
        <p:txBody>
          <a:bodyPr/>
          <a:lstStyle/>
          <a:p>
            <a:fld id="{20225E17-60BB-4EE7-A193-A70D9CAE97A7}" type="datetime1">
              <a:rPr lang="en-US" smtClean="0"/>
              <a:t>8/28/2023</a:t>
            </a:fld>
            <a:endParaRPr lang="en-US" dirty="0"/>
          </a:p>
        </p:txBody>
      </p:sp>
      <p:sp>
        <p:nvSpPr>
          <p:cNvPr id="14" name="Footer Placeholder 13">
            <a:extLst>
              <a:ext uri="{FF2B5EF4-FFF2-40B4-BE49-F238E27FC236}">
                <a16:creationId xmlns:a16="http://schemas.microsoft.com/office/drawing/2014/main" id="{B01DF4D0-78BC-4C8C-9570-26F0B225433A}"/>
              </a:ext>
            </a:extLst>
          </p:cNvPr>
          <p:cNvSpPr>
            <a:spLocks noGrp="1"/>
          </p:cNvSpPr>
          <p:nvPr>
            <p:ph type="ftr" sz="quarter" idx="11"/>
          </p:nvPr>
        </p:nvSpPr>
        <p:spPr>
          <a:xfrm>
            <a:off x="3359150" y="6507212"/>
            <a:ext cx="6379210" cy="153888"/>
          </a:xfrm>
        </p:spPr>
        <p:txBody>
          <a:bodyPr/>
          <a:lstStyle/>
          <a:p>
            <a:r>
              <a:rPr lang="en-US"/>
              <a:t>Top Club Top Club Contest – Disrict 4-A1 - 2022-2023</a:t>
            </a:r>
            <a:endParaRPr lang="en-US" dirty="0"/>
          </a:p>
        </p:txBody>
      </p:sp>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10</a:t>
            </a:fld>
            <a:endParaRPr lang="en-US"/>
          </a:p>
        </p:txBody>
      </p:sp>
    </p:spTree>
    <p:extLst>
      <p:ext uri="{BB962C8B-B14F-4D97-AF65-F5344CB8AC3E}">
        <p14:creationId xmlns:p14="http://schemas.microsoft.com/office/powerpoint/2010/main" val="1060608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D72D26-24EF-4CBD-9431-A558CB7CA906}"/>
              </a:ext>
            </a:extLst>
          </p:cNvPr>
          <p:cNvSpPr>
            <a:spLocks noGrp="1"/>
          </p:cNvSpPr>
          <p:nvPr>
            <p:ph type="title"/>
          </p:nvPr>
        </p:nvSpPr>
        <p:spPr>
          <a:xfrm>
            <a:off x="550862" y="549275"/>
            <a:ext cx="11091600" cy="1332000"/>
          </a:xfrm>
        </p:spPr>
        <p:txBody>
          <a:bodyPr/>
          <a:lstStyle/>
          <a:p>
            <a:r>
              <a:rPr lang="en-US" dirty="0"/>
              <a:t>Timeline</a:t>
            </a:r>
          </a:p>
        </p:txBody>
      </p:sp>
      <p:graphicFrame>
        <p:nvGraphicFramePr>
          <p:cNvPr id="4" name="Content Placeholder 3" descr="Timeline Smart Art Placeholder ">
            <a:extLst>
              <a:ext uri="{FF2B5EF4-FFF2-40B4-BE49-F238E27FC236}">
                <a16:creationId xmlns:a16="http://schemas.microsoft.com/office/drawing/2014/main" id="{93897051-DA8D-4072-A594-51769F8D52F5}"/>
              </a:ext>
            </a:extLst>
          </p:cNvPr>
          <p:cNvGraphicFramePr>
            <a:graphicFrameLocks noGrp="1"/>
          </p:cNvGraphicFramePr>
          <p:nvPr>
            <p:ph idx="1"/>
            <p:extLst>
              <p:ext uri="{D42A27DB-BD31-4B8C-83A1-F6EECF244321}">
                <p14:modId xmlns:p14="http://schemas.microsoft.com/office/powerpoint/2010/main" val="2965708541"/>
              </p:ext>
            </p:extLst>
          </p:nvPr>
        </p:nvGraphicFramePr>
        <p:xfrm>
          <a:off x="550862" y="1663908"/>
          <a:ext cx="11090275" cy="46448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Date Placeholder 1">
            <a:extLst>
              <a:ext uri="{FF2B5EF4-FFF2-40B4-BE49-F238E27FC236}">
                <a16:creationId xmlns:a16="http://schemas.microsoft.com/office/drawing/2014/main" id="{81FCAF0A-629F-4EC6-B3E6-563ED999F360}"/>
              </a:ext>
            </a:extLst>
          </p:cNvPr>
          <p:cNvSpPr>
            <a:spLocks noGrp="1"/>
          </p:cNvSpPr>
          <p:nvPr>
            <p:ph type="dt" sz="half" idx="10"/>
          </p:nvPr>
        </p:nvSpPr>
        <p:spPr>
          <a:xfrm>
            <a:off x="550863" y="6507212"/>
            <a:ext cx="2628900" cy="153888"/>
          </a:xfrm>
        </p:spPr>
        <p:txBody>
          <a:bodyPr/>
          <a:lstStyle/>
          <a:p>
            <a:fld id="{0F658AB8-BF5F-43BA-9C4E-AF59E1532B2C}" type="datetime1">
              <a:rPr lang="en-US" smtClean="0"/>
              <a:t>8/28/2023</a:t>
            </a:fld>
            <a:endParaRPr lang="en-US" dirty="0"/>
          </a:p>
        </p:txBody>
      </p:sp>
      <p:sp>
        <p:nvSpPr>
          <p:cNvPr id="7" name="Footer Placeholder 6">
            <a:extLst>
              <a:ext uri="{FF2B5EF4-FFF2-40B4-BE49-F238E27FC236}">
                <a16:creationId xmlns:a16="http://schemas.microsoft.com/office/drawing/2014/main" id="{920A7C57-D6C5-4BA0-AB3C-41D4E3436B0E}"/>
              </a:ext>
            </a:extLst>
          </p:cNvPr>
          <p:cNvSpPr>
            <a:spLocks noGrp="1"/>
          </p:cNvSpPr>
          <p:nvPr>
            <p:ph type="ftr" sz="quarter" idx="11"/>
          </p:nvPr>
        </p:nvSpPr>
        <p:spPr>
          <a:xfrm>
            <a:off x="3359150" y="6507212"/>
            <a:ext cx="6379210" cy="153888"/>
          </a:xfrm>
        </p:spPr>
        <p:txBody>
          <a:bodyPr/>
          <a:lstStyle/>
          <a:p>
            <a:r>
              <a:rPr lang="en-US" dirty="0"/>
              <a:t>Top Club Top Club Contest – </a:t>
            </a:r>
            <a:r>
              <a:rPr lang="en-US" dirty="0" err="1"/>
              <a:t>Disrict</a:t>
            </a:r>
            <a:r>
              <a:rPr lang="en-US" dirty="0"/>
              <a:t> 4-A1 - 2023-2024</a:t>
            </a:r>
          </a:p>
        </p:txBody>
      </p:sp>
      <p:sp>
        <p:nvSpPr>
          <p:cNvPr id="6" name="Slide Number Placeholder 5">
            <a:extLst>
              <a:ext uri="{FF2B5EF4-FFF2-40B4-BE49-F238E27FC236}">
                <a16:creationId xmlns:a16="http://schemas.microsoft.com/office/drawing/2014/main" id="{5E5CAC52-3FD1-464A-805A-B8F7AF04574A}"/>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11</a:t>
            </a:fld>
            <a:endParaRPr lang="en-US"/>
          </a:p>
        </p:txBody>
      </p:sp>
    </p:spTree>
    <p:extLst>
      <p:ext uri="{BB962C8B-B14F-4D97-AF65-F5344CB8AC3E}">
        <p14:creationId xmlns:p14="http://schemas.microsoft.com/office/powerpoint/2010/main" val="26246300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6" name="Oval 35">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40" name="Group 39">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41" name="Freeform: Shape 40">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Oval 42">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4" name="Oval 43">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46" name="Rectangle 45">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Placeholder 7" descr="Data Points Digital background">
            <a:extLst>
              <a:ext uri="{FF2B5EF4-FFF2-40B4-BE49-F238E27FC236}">
                <a16:creationId xmlns:a16="http://schemas.microsoft.com/office/drawing/2014/main" id="{5FED7C55-F545-49A1-90FD-D853A25AB45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
        <p:nvSpPr>
          <p:cNvPr id="48" name="Rectangle 47">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4">
            <a:extLst>
              <a:ext uri="{FF2B5EF4-FFF2-40B4-BE49-F238E27FC236}">
                <a16:creationId xmlns:a16="http://schemas.microsoft.com/office/drawing/2014/main" id="{40F1DF5B-353A-4270-8C10-6A1509441174}"/>
              </a:ext>
            </a:extLst>
          </p:cNvPr>
          <p:cNvSpPr>
            <a:spLocks noGrp="1"/>
          </p:cNvSpPr>
          <p:nvPr>
            <p:ph type="ctrTitle"/>
          </p:nvPr>
        </p:nvSpPr>
        <p:spPr>
          <a:xfrm>
            <a:off x="954042" y="0"/>
            <a:ext cx="2510611" cy="6661100"/>
          </a:xfrm>
        </p:spPr>
        <p:txBody>
          <a:bodyPr vert="horz" wrap="square" lIns="0" tIns="0" rIns="0" bIns="0" rtlCol="0" anchor="b" anchorCtr="0">
            <a:normAutofit fontScale="90000"/>
          </a:bodyPr>
          <a:lstStyle/>
          <a:p>
            <a:pPr>
              <a:lnSpc>
                <a:spcPct val="100000"/>
              </a:lnSpc>
            </a:pPr>
            <a:r>
              <a:rPr lang="en-US" dirty="0"/>
              <a:t>Items</a:t>
            </a:r>
            <a:br>
              <a:rPr lang="en-US" dirty="0"/>
            </a:br>
            <a:br>
              <a:rPr lang="en-US" dirty="0"/>
            </a:br>
            <a:r>
              <a:rPr lang="en-US" dirty="0"/>
              <a:t>Points</a:t>
            </a:r>
            <a:br>
              <a:rPr lang="en-US" dirty="0"/>
            </a:br>
            <a:br>
              <a:rPr lang="en-US" dirty="0"/>
            </a:br>
            <a:r>
              <a:rPr lang="en-US" dirty="0"/>
              <a:t>Source</a:t>
            </a:r>
            <a:br>
              <a:rPr lang="en-US" dirty="0"/>
            </a:br>
            <a:br>
              <a:rPr lang="en-US" dirty="0"/>
            </a:br>
            <a:endParaRPr lang="en-US" sz="6400" kern="1200" dirty="0">
              <a:solidFill>
                <a:schemeClr val="tx1"/>
              </a:solidFill>
              <a:latin typeface="+mj-lt"/>
              <a:ea typeface="+mj-ea"/>
              <a:cs typeface="+mj-cs"/>
            </a:endParaRPr>
          </a:p>
        </p:txBody>
      </p:sp>
      <p:sp>
        <p:nvSpPr>
          <p:cNvPr id="2" name="Date Placeholder 1">
            <a:extLst>
              <a:ext uri="{FF2B5EF4-FFF2-40B4-BE49-F238E27FC236}">
                <a16:creationId xmlns:a16="http://schemas.microsoft.com/office/drawing/2014/main" id="{2910D835-B454-4270-BB35-86A187307E6F}"/>
              </a:ext>
            </a:extLst>
          </p:cNvPr>
          <p:cNvSpPr>
            <a:spLocks noGrp="1"/>
          </p:cNvSpPr>
          <p:nvPr>
            <p:ph type="dt" sz="half" idx="10"/>
          </p:nvPr>
        </p:nvSpPr>
        <p:spPr/>
        <p:txBody>
          <a:bodyPr/>
          <a:lstStyle/>
          <a:p>
            <a:fld id="{B89E42AA-97B8-46BE-85BB-DBB193E3ED5C}" type="datetime1">
              <a:rPr lang="en-US" smtClean="0"/>
              <a:t>8/28/2023</a:t>
            </a:fld>
            <a:endParaRPr lang="en-US" dirty="0"/>
          </a:p>
        </p:txBody>
      </p:sp>
      <p:sp>
        <p:nvSpPr>
          <p:cNvPr id="3" name="Footer Placeholder 2">
            <a:extLst>
              <a:ext uri="{FF2B5EF4-FFF2-40B4-BE49-F238E27FC236}">
                <a16:creationId xmlns:a16="http://schemas.microsoft.com/office/drawing/2014/main" id="{7F7F653B-90B5-4F47-A33F-93DCB2EF68C2}"/>
              </a:ext>
            </a:extLst>
          </p:cNvPr>
          <p:cNvSpPr>
            <a:spLocks noGrp="1"/>
          </p:cNvSpPr>
          <p:nvPr>
            <p:ph type="ftr" sz="quarter" idx="11"/>
          </p:nvPr>
        </p:nvSpPr>
        <p:spPr/>
        <p:txBody>
          <a:bodyPr/>
          <a:lstStyle/>
          <a:p>
            <a:r>
              <a:rPr lang="en-US" dirty="0"/>
              <a:t>Top Club Top Club Contest – </a:t>
            </a:r>
            <a:r>
              <a:rPr lang="en-US" dirty="0" err="1"/>
              <a:t>Disrict</a:t>
            </a:r>
            <a:r>
              <a:rPr lang="en-US" dirty="0"/>
              <a:t> 4-A1 - 2023-2024</a:t>
            </a:r>
          </a:p>
        </p:txBody>
      </p:sp>
      <p:sp>
        <p:nvSpPr>
          <p:cNvPr id="4" name="Slide Number Placeholder 3">
            <a:extLst>
              <a:ext uri="{FF2B5EF4-FFF2-40B4-BE49-F238E27FC236}">
                <a16:creationId xmlns:a16="http://schemas.microsoft.com/office/drawing/2014/main" id="{E1E7D98D-6710-41D2-B258-E1A1059D29F8}"/>
              </a:ext>
            </a:extLst>
          </p:cNvPr>
          <p:cNvSpPr>
            <a:spLocks noGrp="1"/>
          </p:cNvSpPr>
          <p:nvPr>
            <p:ph type="sldNum" sz="quarter" idx="12"/>
          </p:nvPr>
        </p:nvSpPr>
        <p:spPr/>
        <p:txBody>
          <a:bodyPr/>
          <a:lstStyle/>
          <a:p>
            <a:fld id="{DBA1B0FB-D917-4C8C-928F-313BD683BF39}" type="slidenum">
              <a:rPr lang="en-US" smtClean="0"/>
              <a:t>12</a:t>
            </a:fld>
            <a:endParaRPr lang="en-US"/>
          </a:p>
        </p:txBody>
      </p:sp>
      <p:sp>
        <p:nvSpPr>
          <p:cNvPr id="7" name="TextBox 6">
            <a:extLst>
              <a:ext uri="{FF2B5EF4-FFF2-40B4-BE49-F238E27FC236}">
                <a16:creationId xmlns:a16="http://schemas.microsoft.com/office/drawing/2014/main" id="{10820183-44CC-A443-856A-BBABED704151}"/>
              </a:ext>
            </a:extLst>
          </p:cNvPr>
          <p:cNvSpPr txBox="1"/>
          <p:nvPr/>
        </p:nvSpPr>
        <p:spPr>
          <a:xfrm>
            <a:off x="1800802" y="1149292"/>
            <a:ext cx="3433928" cy="369332"/>
          </a:xfrm>
          <a:prstGeom prst="rect">
            <a:avLst/>
          </a:prstGeom>
          <a:noFill/>
        </p:spPr>
        <p:txBody>
          <a:bodyPr wrap="square" rtlCol="0">
            <a:spAutoFit/>
          </a:bodyPr>
          <a:lstStyle/>
          <a:p>
            <a:r>
              <a:rPr lang="en-US" dirty="0"/>
              <a:t>These are areas of competition</a:t>
            </a:r>
          </a:p>
        </p:txBody>
      </p:sp>
      <p:sp>
        <p:nvSpPr>
          <p:cNvPr id="9" name="TextBox 8">
            <a:extLst>
              <a:ext uri="{FF2B5EF4-FFF2-40B4-BE49-F238E27FC236}">
                <a16:creationId xmlns:a16="http://schemas.microsoft.com/office/drawing/2014/main" id="{79773CF0-9834-6174-5330-BED189CD22A1}"/>
              </a:ext>
            </a:extLst>
          </p:cNvPr>
          <p:cNvSpPr txBox="1"/>
          <p:nvPr/>
        </p:nvSpPr>
        <p:spPr>
          <a:xfrm>
            <a:off x="1800802" y="2916515"/>
            <a:ext cx="3094098" cy="646331"/>
          </a:xfrm>
          <a:prstGeom prst="rect">
            <a:avLst/>
          </a:prstGeom>
          <a:noFill/>
        </p:spPr>
        <p:txBody>
          <a:bodyPr wrap="square" rtlCol="0">
            <a:spAutoFit/>
          </a:bodyPr>
          <a:lstStyle/>
          <a:p>
            <a:r>
              <a:rPr lang="en-US" dirty="0"/>
              <a:t>These are earned when items are completed</a:t>
            </a:r>
          </a:p>
        </p:txBody>
      </p:sp>
      <p:sp>
        <p:nvSpPr>
          <p:cNvPr id="10" name="TextBox 9">
            <a:extLst>
              <a:ext uri="{FF2B5EF4-FFF2-40B4-BE49-F238E27FC236}">
                <a16:creationId xmlns:a16="http://schemas.microsoft.com/office/drawing/2014/main" id="{D83495DF-9485-0048-6A18-D8F31E043C29}"/>
              </a:ext>
            </a:extLst>
          </p:cNvPr>
          <p:cNvSpPr txBox="1"/>
          <p:nvPr/>
        </p:nvSpPr>
        <p:spPr>
          <a:xfrm>
            <a:off x="1800802" y="4720572"/>
            <a:ext cx="3283282" cy="646331"/>
          </a:xfrm>
          <a:prstGeom prst="rect">
            <a:avLst/>
          </a:prstGeom>
          <a:noFill/>
        </p:spPr>
        <p:txBody>
          <a:bodyPr wrap="square" rtlCol="0">
            <a:spAutoFit/>
          </a:bodyPr>
          <a:lstStyle/>
          <a:p>
            <a:r>
              <a:rPr lang="en-US" dirty="0"/>
              <a:t>This is where the judges gather information used to award points</a:t>
            </a:r>
          </a:p>
        </p:txBody>
      </p:sp>
    </p:spTree>
    <p:extLst>
      <p:ext uri="{BB962C8B-B14F-4D97-AF65-F5344CB8AC3E}">
        <p14:creationId xmlns:p14="http://schemas.microsoft.com/office/powerpoint/2010/main" val="5600218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pattFill prst="pct75">
          <a:fgClr>
            <a:schemeClr val="accent6"/>
          </a:fgClr>
          <a:bgClr>
            <a:schemeClr val="accent5"/>
          </a:bgClr>
        </a:pattFill>
        <a:effectLst/>
      </p:bgPr>
    </p:bg>
    <p:spTree>
      <p:nvGrpSpPr>
        <p:cNvPr id="1" name=""/>
        <p:cNvGrpSpPr/>
        <p:nvPr/>
      </p:nvGrpSpPr>
      <p:grpSpPr>
        <a:xfrm>
          <a:off x="0" y="0"/>
          <a:ext cx="0" cy="0"/>
          <a:chOff x="0" y="0"/>
          <a:chExt cx="0" cy="0"/>
        </a:xfrm>
      </p:grpSpPr>
      <p:sp useBgFill="1">
        <p:nvSpPr>
          <p:cNvPr id="17" name="Rectangle 12">
            <a:extLst>
              <a:ext uri="{FF2B5EF4-FFF2-40B4-BE49-F238E27FC236}">
                <a16:creationId xmlns:a16="http://schemas.microsoft.com/office/drawing/2014/main" id="{65EE0CA1-D3EE-4024-8924-687FF7C9B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4">
            <a:extLst>
              <a:ext uri="{FF2B5EF4-FFF2-40B4-BE49-F238E27FC236}">
                <a16:creationId xmlns:a16="http://schemas.microsoft.com/office/drawing/2014/main" id="{008BA5EF-099A-47C4-B002-198EE687BC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2910D835-B454-4270-BB35-86A187307E6F}"/>
              </a:ext>
            </a:extLst>
          </p:cNvPr>
          <p:cNvSpPr>
            <a:spLocks noGrp="1"/>
          </p:cNvSpPr>
          <p:nvPr>
            <p:ph type="dt" sz="half" idx="10"/>
          </p:nvPr>
        </p:nvSpPr>
        <p:spPr>
          <a:xfrm>
            <a:off x="550863" y="6507212"/>
            <a:ext cx="2628900" cy="153888"/>
          </a:xfrm>
        </p:spPr>
        <p:txBody>
          <a:bodyPr>
            <a:normAutofit/>
          </a:bodyPr>
          <a:lstStyle/>
          <a:p>
            <a:pPr>
              <a:spcAft>
                <a:spcPts val="600"/>
              </a:spcAft>
            </a:pPr>
            <a:fld id="{A21EE8C4-6DCD-4D3A-BE67-F272E690CA67}" type="datetime1">
              <a:rPr lang="en-US" smtClean="0"/>
              <a:t>8/28/2023</a:t>
            </a:fld>
            <a:endParaRPr lang="en-US"/>
          </a:p>
        </p:txBody>
      </p:sp>
      <p:sp>
        <p:nvSpPr>
          <p:cNvPr id="3" name="Footer Placeholder 2">
            <a:extLst>
              <a:ext uri="{FF2B5EF4-FFF2-40B4-BE49-F238E27FC236}">
                <a16:creationId xmlns:a16="http://schemas.microsoft.com/office/drawing/2014/main" id="{7F7F653B-90B5-4F47-A33F-93DCB2EF68C2}"/>
              </a:ext>
            </a:extLst>
          </p:cNvPr>
          <p:cNvSpPr>
            <a:spLocks noGrp="1"/>
          </p:cNvSpPr>
          <p:nvPr>
            <p:ph type="ftr" sz="quarter" idx="11"/>
          </p:nvPr>
        </p:nvSpPr>
        <p:spPr>
          <a:xfrm>
            <a:off x="3359150" y="6507212"/>
            <a:ext cx="6379210" cy="153888"/>
          </a:xfrm>
        </p:spPr>
        <p:txBody>
          <a:bodyPr>
            <a:normAutofit/>
          </a:bodyPr>
          <a:lstStyle/>
          <a:p>
            <a:pPr>
              <a:spcAft>
                <a:spcPts val="600"/>
              </a:spcAft>
            </a:pPr>
            <a:r>
              <a:rPr lang="en-US" dirty="0"/>
              <a:t>Top Club Top Club Contest – </a:t>
            </a:r>
            <a:r>
              <a:rPr lang="en-US" dirty="0" err="1"/>
              <a:t>Disrict</a:t>
            </a:r>
            <a:r>
              <a:rPr lang="en-US" dirty="0"/>
              <a:t> 4-A1 - 2023-2024</a:t>
            </a:r>
          </a:p>
        </p:txBody>
      </p:sp>
      <p:sp>
        <p:nvSpPr>
          <p:cNvPr id="4" name="Slide Number Placeholder 3">
            <a:extLst>
              <a:ext uri="{FF2B5EF4-FFF2-40B4-BE49-F238E27FC236}">
                <a16:creationId xmlns:a16="http://schemas.microsoft.com/office/drawing/2014/main" id="{E1E7D98D-6710-41D2-B258-E1A1059D29F8}"/>
              </a:ext>
            </a:extLst>
          </p:cNvPr>
          <p:cNvSpPr>
            <a:spLocks noGrp="1"/>
          </p:cNvSpPr>
          <p:nvPr>
            <p:ph type="sldNum" sz="quarter" idx="12"/>
          </p:nvPr>
        </p:nvSpPr>
        <p:spPr>
          <a:xfrm>
            <a:off x="9948863" y="6507212"/>
            <a:ext cx="1692274" cy="153888"/>
          </a:xfrm>
        </p:spPr>
        <p:txBody>
          <a:bodyPr>
            <a:normAutofit/>
          </a:bodyPr>
          <a:lstStyle/>
          <a:p>
            <a:pPr>
              <a:spcAft>
                <a:spcPts val="600"/>
              </a:spcAft>
            </a:pPr>
            <a:fld id="{DBA1B0FB-D917-4C8C-928F-313BD683BF39}" type="slidenum">
              <a:rPr lang="en-US" smtClean="0"/>
              <a:pPr>
                <a:spcAft>
                  <a:spcPts val="600"/>
                </a:spcAft>
              </a:pPr>
              <a:t>13</a:t>
            </a:fld>
            <a:endParaRPr lang="en-US"/>
          </a:p>
        </p:txBody>
      </p:sp>
      <p:sp>
        <p:nvSpPr>
          <p:cNvPr id="28" name="TextBox 27">
            <a:extLst>
              <a:ext uri="{FF2B5EF4-FFF2-40B4-BE49-F238E27FC236}">
                <a16:creationId xmlns:a16="http://schemas.microsoft.com/office/drawing/2014/main" id="{5624F3F1-F3BE-862A-F717-B4A3EF920117}"/>
              </a:ext>
            </a:extLst>
          </p:cNvPr>
          <p:cNvSpPr txBox="1"/>
          <p:nvPr/>
        </p:nvSpPr>
        <p:spPr>
          <a:xfrm>
            <a:off x="295514" y="825511"/>
            <a:ext cx="6153324" cy="769441"/>
          </a:xfrm>
          <a:prstGeom prst="rect">
            <a:avLst/>
          </a:prstGeom>
          <a:noFill/>
        </p:spPr>
        <p:txBody>
          <a:bodyPr wrap="square">
            <a:spAutoFit/>
          </a:bodyPr>
          <a:lstStyle/>
          <a:p>
            <a:r>
              <a:rPr lang="en-US" sz="4400" dirty="0">
                <a:solidFill>
                  <a:schemeClr val="accent5"/>
                </a:solidFill>
              </a:rPr>
              <a:t>Membership</a:t>
            </a:r>
            <a:r>
              <a:rPr lang="en-US" sz="4400" dirty="0"/>
              <a:t> - Growth</a:t>
            </a:r>
          </a:p>
        </p:txBody>
      </p:sp>
      <p:graphicFrame>
        <p:nvGraphicFramePr>
          <p:cNvPr id="10" name="Table 10">
            <a:extLst>
              <a:ext uri="{FF2B5EF4-FFF2-40B4-BE49-F238E27FC236}">
                <a16:creationId xmlns:a16="http://schemas.microsoft.com/office/drawing/2014/main" id="{9DA84BBA-ADC2-DE90-99B2-8A2BB21AC3DD}"/>
              </a:ext>
            </a:extLst>
          </p:cNvPr>
          <p:cNvGraphicFramePr>
            <a:graphicFrameLocks noGrp="1"/>
          </p:cNvGraphicFramePr>
          <p:nvPr>
            <p:extLst>
              <p:ext uri="{D42A27DB-BD31-4B8C-83A1-F6EECF244321}">
                <p14:modId xmlns:p14="http://schemas.microsoft.com/office/powerpoint/2010/main" val="1427031232"/>
              </p:ext>
            </p:extLst>
          </p:nvPr>
        </p:nvGraphicFramePr>
        <p:xfrm>
          <a:off x="278401" y="2508070"/>
          <a:ext cx="11635197" cy="2106320"/>
        </p:xfrm>
        <a:graphic>
          <a:graphicData uri="http://schemas.openxmlformats.org/drawingml/2006/table">
            <a:tbl>
              <a:tblPr firstRow="1" bandRow="1">
                <a:tableStyleId>{5C22544A-7EE6-4342-B048-85BDC9FD1C3A}</a:tableStyleId>
              </a:tblPr>
              <a:tblGrid>
                <a:gridCol w="4641942">
                  <a:extLst>
                    <a:ext uri="{9D8B030D-6E8A-4147-A177-3AD203B41FA5}">
                      <a16:colId xmlns:a16="http://schemas.microsoft.com/office/drawing/2014/main" val="3750416679"/>
                    </a:ext>
                  </a:extLst>
                </a:gridCol>
                <a:gridCol w="1524000">
                  <a:extLst>
                    <a:ext uri="{9D8B030D-6E8A-4147-A177-3AD203B41FA5}">
                      <a16:colId xmlns:a16="http://schemas.microsoft.com/office/drawing/2014/main" val="4136156856"/>
                    </a:ext>
                  </a:extLst>
                </a:gridCol>
                <a:gridCol w="5469255">
                  <a:extLst>
                    <a:ext uri="{9D8B030D-6E8A-4147-A177-3AD203B41FA5}">
                      <a16:colId xmlns:a16="http://schemas.microsoft.com/office/drawing/2014/main" val="413085322"/>
                    </a:ext>
                  </a:extLst>
                </a:gridCol>
              </a:tblGrid>
              <a:tr h="669558">
                <a:tc>
                  <a:txBody>
                    <a:bodyPr/>
                    <a:lstStyle/>
                    <a:p>
                      <a:pPr algn="ctr"/>
                      <a:r>
                        <a:rPr lang="en-US" sz="3600" dirty="0">
                          <a:solidFill>
                            <a:schemeClr val="tx1"/>
                          </a:solidFill>
                        </a:rPr>
                        <a:t>Item</a:t>
                      </a:r>
                    </a:p>
                  </a:txBody>
                  <a:tcPr>
                    <a:noFill/>
                  </a:tcPr>
                </a:tc>
                <a:tc>
                  <a:txBody>
                    <a:bodyPr/>
                    <a:lstStyle/>
                    <a:p>
                      <a:pPr algn="ctr"/>
                      <a:r>
                        <a:rPr lang="en-US" sz="3600" dirty="0">
                          <a:solidFill>
                            <a:schemeClr val="tx1"/>
                          </a:solidFill>
                        </a:rPr>
                        <a:t>Points</a:t>
                      </a:r>
                    </a:p>
                  </a:txBody>
                  <a:tcPr>
                    <a:noFill/>
                  </a:tcPr>
                </a:tc>
                <a:tc>
                  <a:txBody>
                    <a:bodyPr/>
                    <a:lstStyle/>
                    <a:p>
                      <a:pPr algn="ctr"/>
                      <a:r>
                        <a:rPr lang="en-US" sz="3600" dirty="0">
                          <a:solidFill>
                            <a:schemeClr val="tx1"/>
                          </a:solidFill>
                        </a:rPr>
                        <a:t>Source</a:t>
                      </a:r>
                    </a:p>
                  </a:txBody>
                  <a:tcPr>
                    <a:noFill/>
                  </a:tcPr>
                </a:tc>
                <a:extLst>
                  <a:ext uri="{0D108BD9-81ED-4DB2-BD59-A6C34878D82A}">
                    <a16:rowId xmlns:a16="http://schemas.microsoft.com/office/drawing/2014/main" val="1464253334"/>
                  </a:ext>
                </a:extLst>
              </a:tr>
              <a:tr h="501720">
                <a:tc>
                  <a:txBody>
                    <a:bodyPr/>
                    <a:lstStyle/>
                    <a:p>
                      <a:r>
                        <a:rPr lang="en-US" sz="2400" dirty="0">
                          <a:solidFill>
                            <a:schemeClr val="tx1"/>
                          </a:solidFill>
                        </a:rPr>
                        <a:t>Net Club Increase Plus 1</a:t>
                      </a:r>
                    </a:p>
                  </a:txBody>
                  <a:tcPr>
                    <a:noFill/>
                  </a:tcPr>
                </a:tc>
                <a:tc>
                  <a:txBody>
                    <a:bodyPr/>
                    <a:lstStyle/>
                    <a:p>
                      <a:pPr algn="r"/>
                      <a:r>
                        <a:rPr lang="en-US" sz="2400" dirty="0">
                          <a:solidFill>
                            <a:schemeClr val="tx1"/>
                          </a:solidFill>
                        </a:rPr>
                        <a:t>2,000</a:t>
                      </a:r>
                    </a:p>
                  </a:txBody>
                  <a:tcPr>
                    <a:noFill/>
                  </a:tcPr>
                </a:tc>
                <a:tc>
                  <a:txBody>
                    <a:bodyPr/>
                    <a:lstStyle/>
                    <a:p>
                      <a:r>
                        <a:rPr lang="en-US" sz="2400" dirty="0">
                          <a:solidFill>
                            <a:schemeClr val="tx1"/>
                          </a:solidFill>
                        </a:rPr>
                        <a:t>End of Year Membership Report from LCI</a:t>
                      </a:r>
                    </a:p>
                  </a:txBody>
                  <a:tcPr>
                    <a:noFill/>
                  </a:tcPr>
                </a:tc>
                <a:extLst>
                  <a:ext uri="{0D108BD9-81ED-4DB2-BD59-A6C34878D82A}">
                    <a16:rowId xmlns:a16="http://schemas.microsoft.com/office/drawing/2014/main" val="3905820609"/>
                  </a:ext>
                </a:extLst>
              </a:tr>
              <a:tr h="337889">
                <a:tc>
                  <a:txBody>
                    <a:bodyPr/>
                    <a:lstStyle/>
                    <a:p>
                      <a:r>
                        <a:rPr lang="en-US" sz="2400" dirty="0">
                          <a:solidFill>
                            <a:schemeClr val="tx1"/>
                          </a:solidFill>
                        </a:rPr>
                        <a:t>Net Club Increase 5% - 9%</a:t>
                      </a:r>
                    </a:p>
                  </a:txBody>
                  <a:tcPr>
                    <a:noFill/>
                  </a:tcPr>
                </a:tc>
                <a:tc>
                  <a:txBody>
                    <a:bodyPr/>
                    <a:lstStyle/>
                    <a:p>
                      <a:pPr algn="r"/>
                      <a:r>
                        <a:rPr lang="en-US" sz="2400" dirty="0">
                          <a:solidFill>
                            <a:schemeClr val="tx1"/>
                          </a:solidFill>
                        </a:rPr>
                        <a:t>3,000</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End of Year Membership Report from LCI</a:t>
                      </a:r>
                    </a:p>
                  </a:txBody>
                  <a:tcPr>
                    <a:noFill/>
                  </a:tcPr>
                </a:tc>
                <a:extLst>
                  <a:ext uri="{0D108BD9-81ED-4DB2-BD59-A6C34878D82A}">
                    <a16:rowId xmlns:a16="http://schemas.microsoft.com/office/drawing/2014/main" val="954022535"/>
                  </a:ext>
                </a:extLst>
              </a:tr>
              <a:tr h="477842">
                <a:tc>
                  <a:txBody>
                    <a:bodyPr/>
                    <a:lstStyle/>
                    <a:p>
                      <a:r>
                        <a:rPr lang="en-US" sz="2400" dirty="0">
                          <a:solidFill>
                            <a:schemeClr val="tx1"/>
                          </a:solidFill>
                        </a:rPr>
                        <a:t>Net Club Increase 10% +</a:t>
                      </a:r>
                    </a:p>
                  </a:txBody>
                  <a:tcPr>
                    <a:noFill/>
                  </a:tcPr>
                </a:tc>
                <a:tc>
                  <a:txBody>
                    <a:bodyPr/>
                    <a:lstStyle/>
                    <a:p>
                      <a:pPr algn="r"/>
                      <a:r>
                        <a:rPr lang="en-US" sz="2400" dirty="0">
                          <a:solidFill>
                            <a:schemeClr val="tx1"/>
                          </a:solidFill>
                        </a:rPr>
                        <a:t>10,000</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End of Year Membership Report from LCI</a:t>
                      </a:r>
                    </a:p>
                  </a:txBody>
                  <a:tcPr>
                    <a:noFill/>
                  </a:tcPr>
                </a:tc>
                <a:extLst>
                  <a:ext uri="{0D108BD9-81ED-4DB2-BD59-A6C34878D82A}">
                    <a16:rowId xmlns:a16="http://schemas.microsoft.com/office/drawing/2014/main" val="2962562381"/>
                  </a:ext>
                </a:extLst>
              </a:tr>
            </a:tbl>
          </a:graphicData>
        </a:graphic>
      </p:graphicFrame>
    </p:spTree>
    <p:extLst>
      <p:ext uri="{BB962C8B-B14F-4D97-AF65-F5344CB8AC3E}">
        <p14:creationId xmlns:p14="http://schemas.microsoft.com/office/powerpoint/2010/main" val="26905655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D10F3D66-0109-4903-90B9-66D0E288F721}"/>
              </a:ext>
              <a:ext uri="{C183D7F6-B498-43B3-948B-1728B52AA6E4}">
                <adec:decorative xmlns:adec="http://schemas.microsoft.com/office/drawing/2017/decorative" val="1"/>
              </a:ext>
            </a:extLst>
          </p:cNvPr>
          <p:cNvGrpSpPr/>
          <p:nvPr/>
        </p:nvGrpSpPr>
        <p:grpSpPr>
          <a:xfrm>
            <a:off x="10379261" y="2030035"/>
            <a:ext cx="1335600" cy="1262947"/>
            <a:chOff x="10145015" y="2343978"/>
            <a:chExt cx="1335600" cy="1262947"/>
          </a:xfrm>
        </p:grpSpPr>
        <p:sp>
          <p:nvSpPr>
            <p:cNvPr id="26" name="Freeform: Shape 25">
              <a:extLst>
                <a:ext uri="{FF2B5EF4-FFF2-40B4-BE49-F238E27FC236}">
                  <a16:creationId xmlns:a16="http://schemas.microsoft.com/office/drawing/2014/main" id="{57DAB968-9B52-4EFF-AD39-7657DFEA6E48}"/>
                </a:ext>
              </a:extLst>
            </p:cNvPr>
            <p:cNvSpPr>
              <a:spLocks noChangeAspect="1"/>
            </p:cNvSpPr>
            <p:nvPr/>
          </p:nvSpPr>
          <p:spPr>
            <a:xfrm rot="8100000">
              <a:off x="10400615" y="234397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254000" dist="101600" dir="732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7" name="Oval 26">
              <a:extLst>
                <a:ext uri="{FF2B5EF4-FFF2-40B4-BE49-F238E27FC236}">
                  <a16:creationId xmlns:a16="http://schemas.microsoft.com/office/drawing/2014/main" id="{962BE440-9634-4380-B142-5DB692420C52}"/>
                </a:ext>
              </a:extLst>
            </p:cNvPr>
            <p:cNvSpPr/>
            <p:nvPr/>
          </p:nvSpPr>
          <p:spPr>
            <a:xfrm rot="13500000">
              <a:off x="10415015" y="2179851"/>
              <a:ext cx="540000" cy="1080000"/>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7" name="Title 6">
            <a:extLst>
              <a:ext uri="{FF2B5EF4-FFF2-40B4-BE49-F238E27FC236}">
                <a16:creationId xmlns:a16="http://schemas.microsoft.com/office/drawing/2014/main" id="{4B18D636-CC10-4B1E-AA38-419DCCF2D9C9}"/>
              </a:ext>
            </a:extLst>
          </p:cNvPr>
          <p:cNvSpPr>
            <a:spLocks noGrp="1"/>
          </p:cNvSpPr>
          <p:nvPr>
            <p:ph type="title"/>
          </p:nvPr>
        </p:nvSpPr>
        <p:spPr>
          <a:xfrm>
            <a:off x="550862" y="549275"/>
            <a:ext cx="11097551" cy="1332000"/>
          </a:xfrm>
        </p:spPr>
        <p:txBody>
          <a:bodyPr>
            <a:normAutofit/>
          </a:bodyPr>
          <a:lstStyle/>
          <a:p>
            <a:r>
              <a:rPr lang="en-US" sz="4400" dirty="0">
                <a:solidFill>
                  <a:schemeClr val="accent5"/>
                </a:solidFill>
              </a:rPr>
              <a:t>Membership</a:t>
            </a:r>
            <a:r>
              <a:rPr lang="en-US" sz="4400" dirty="0"/>
              <a:t> - Growth</a:t>
            </a:r>
            <a:br>
              <a:rPr lang="en-US" sz="4800" dirty="0"/>
            </a:br>
            <a:r>
              <a:rPr lang="en-US" dirty="0"/>
              <a:t> </a:t>
            </a:r>
          </a:p>
        </p:txBody>
      </p:sp>
      <p:sp>
        <p:nvSpPr>
          <p:cNvPr id="12" name="Content Placeholder 11">
            <a:extLst>
              <a:ext uri="{FF2B5EF4-FFF2-40B4-BE49-F238E27FC236}">
                <a16:creationId xmlns:a16="http://schemas.microsoft.com/office/drawing/2014/main" id="{7FB7F30B-2A84-4C44-BC5A-E826ED6E74A2}"/>
              </a:ext>
            </a:extLst>
          </p:cNvPr>
          <p:cNvSpPr>
            <a:spLocks noGrp="1"/>
          </p:cNvSpPr>
          <p:nvPr>
            <p:ph sz="quarter" idx="4"/>
          </p:nvPr>
        </p:nvSpPr>
        <p:spPr>
          <a:xfrm>
            <a:off x="699982" y="2405908"/>
            <a:ext cx="10948432" cy="3107485"/>
          </a:xfrm>
        </p:spPr>
        <p:txBody>
          <a:bodyPr/>
          <a:lstStyle/>
          <a:p>
            <a:r>
              <a:rPr lang="en-US" sz="3200" dirty="0"/>
              <a:t>Growing your club earns points</a:t>
            </a:r>
          </a:p>
          <a:p>
            <a:r>
              <a:rPr lang="en-US" sz="3200" dirty="0"/>
              <a:t>Here a club can earn up to 15,000 points</a:t>
            </a:r>
          </a:p>
          <a:p>
            <a:r>
              <a:rPr lang="en-US" sz="3200" dirty="0"/>
              <a:t>The July 1, 2023 membership will be compared to the July1, 2024</a:t>
            </a:r>
          </a:p>
          <a:p>
            <a:r>
              <a:rPr lang="en-US" sz="3200" dirty="0"/>
              <a:t>End of Year Membership Reports from LCI will be used</a:t>
            </a:r>
          </a:p>
        </p:txBody>
      </p:sp>
      <p:sp>
        <p:nvSpPr>
          <p:cNvPr id="4" name="Date Placeholder 3">
            <a:extLst>
              <a:ext uri="{FF2B5EF4-FFF2-40B4-BE49-F238E27FC236}">
                <a16:creationId xmlns:a16="http://schemas.microsoft.com/office/drawing/2014/main" id="{0C329F70-04F7-4C70-BCF8-D4371F54EF2F}"/>
              </a:ext>
            </a:extLst>
          </p:cNvPr>
          <p:cNvSpPr>
            <a:spLocks noGrp="1"/>
          </p:cNvSpPr>
          <p:nvPr>
            <p:ph type="dt" sz="half" idx="10"/>
          </p:nvPr>
        </p:nvSpPr>
        <p:spPr>
          <a:xfrm>
            <a:off x="550863" y="6507212"/>
            <a:ext cx="2628900" cy="153888"/>
          </a:xfrm>
        </p:spPr>
        <p:txBody>
          <a:bodyPr/>
          <a:lstStyle/>
          <a:p>
            <a:fld id="{56883D3F-4F45-4356-A674-ADCFEF6A0868}" type="datetime1">
              <a:rPr lang="en-US" smtClean="0"/>
              <a:t>8/28/2023</a:t>
            </a:fld>
            <a:endParaRPr lang="en-US" dirty="0"/>
          </a:p>
        </p:txBody>
      </p:sp>
      <p:sp>
        <p:nvSpPr>
          <p:cNvPr id="5" name="Footer Placeholder 4">
            <a:extLst>
              <a:ext uri="{FF2B5EF4-FFF2-40B4-BE49-F238E27FC236}">
                <a16:creationId xmlns:a16="http://schemas.microsoft.com/office/drawing/2014/main" id="{06A3302E-502D-4151-81C9-5FD6AF9596D6}"/>
              </a:ext>
            </a:extLst>
          </p:cNvPr>
          <p:cNvSpPr>
            <a:spLocks noGrp="1"/>
          </p:cNvSpPr>
          <p:nvPr>
            <p:ph type="ftr" sz="quarter" idx="11"/>
          </p:nvPr>
        </p:nvSpPr>
        <p:spPr>
          <a:xfrm>
            <a:off x="3359150" y="6507212"/>
            <a:ext cx="6379210" cy="153888"/>
          </a:xfrm>
        </p:spPr>
        <p:txBody>
          <a:bodyPr/>
          <a:lstStyle/>
          <a:p>
            <a:r>
              <a:rPr lang="en-US" dirty="0"/>
              <a:t>Top Club Top Club Contest – </a:t>
            </a:r>
            <a:r>
              <a:rPr lang="en-US" dirty="0" err="1"/>
              <a:t>Disrict</a:t>
            </a:r>
            <a:r>
              <a:rPr lang="en-US" dirty="0"/>
              <a:t> 4-A1 - 2023-2024</a:t>
            </a:r>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14</a:t>
            </a:fld>
            <a:endParaRPr lang="en-US"/>
          </a:p>
        </p:txBody>
      </p:sp>
      <p:sp>
        <p:nvSpPr>
          <p:cNvPr id="22" name="Freeform: Shape 21">
            <a:extLst>
              <a:ext uri="{FF2B5EF4-FFF2-40B4-BE49-F238E27FC236}">
                <a16:creationId xmlns:a16="http://schemas.microsoft.com/office/drawing/2014/main" id="{C6F3814E-455F-456B-B1AF-7B993965A2C0}"/>
              </a:ext>
              <a:ext uri="{C183D7F6-B498-43B3-948B-1728B52AA6E4}">
                <adec:decorative xmlns:adec="http://schemas.microsoft.com/office/drawing/2017/decorative" val="1"/>
              </a:ext>
            </a:extLst>
          </p:cNvPr>
          <p:cNvSpPr>
            <a:spLocks noChangeAspect="1"/>
          </p:cNvSpPr>
          <p:nvPr/>
        </p:nvSpPr>
        <p:spPr>
          <a:xfrm>
            <a:off x="4295775" y="0"/>
            <a:ext cx="360000" cy="274638"/>
          </a:xfrm>
          <a:custGeom>
            <a:avLst/>
            <a:gdLst>
              <a:gd name="connsiteX0" fmla="*/ 30714 w 360000"/>
              <a:gd name="connsiteY0" fmla="*/ 0 h 274638"/>
              <a:gd name="connsiteX1" fmla="*/ 329286 w 360000"/>
              <a:gd name="connsiteY1" fmla="*/ 0 h 274638"/>
              <a:gd name="connsiteX2" fmla="*/ 345855 w 360000"/>
              <a:gd name="connsiteY2" fmla="*/ 24574 h 274638"/>
              <a:gd name="connsiteX3" fmla="*/ 360000 w 360000"/>
              <a:gd name="connsiteY3" fmla="*/ 94638 h 274638"/>
              <a:gd name="connsiteX4" fmla="*/ 180000 w 360000"/>
              <a:gd name="connsiteY4" fmla="*/ 274638 h 274638"/>
              <a:gd name="connsiteX5" fmla="*/ 0 w 360000"/>
              <a:gd name="connsiteY5" fmla="*/ 94638 h 274638"/>
              <a:gd name="connsiteX6" fmla="*/ 14145 w 360000"/>
              <a:gd name="connsiteY6" fmla="*/ 24574 h 27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0" h="274638">
                <a:moveTo>
                  <a:pt x="30714" y="0"/>
                </a:moveTo>
                <a:lnTo>
                  <a:pt x="329286" y="0"/>
                </a:lnTo>
                <a:lnTo>
                  <a:pt x="345855" y="24574"/>
                </a:lnTo>
                <a:cubicBezTo>
                  <a:pt x="354963" y="46109"/>
                  <a:pt x="360000" y="69785"/>
                  <a:pt x="360000" y="94638"/>
                </a:cubicBezTo>
                <a:cubicBezTo>
                  <a:pt x="360000" y="194049"/>
                  <a:pt x="279411" y="274638"/>
                  <a:pt x="180000" y="274638"/>
                </a:cubicBezTo>
                <a:cubicBezTo>
                  <a:pt x="80589" y="274638"/>
                  <a:pt x="0" y="194049"/>
                  <a:pt x="0" y="94638"/>
                </a:cubicBezTo>
                <a:cubicBezTo>
                  <a:pt x="0" y="69785"/>
                  <a:pt x="5037" y="46109"/>
                  <a:pt x="14145" y="24574"/>
                </a:cubicBezTo>
                <a:close/>
              </a:path>
            </a:pathLst>
          </a:cu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8913455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pattFill prst="pct75">
          <a:fgClr>
            <a:schemeClr val="accent6"/>
          </a:fgClr>
          <a:bgClr>
            <a:schemeClr val="accent5"/>
          </a:bgClr>
        </a:pattFill>
        <a:effectLst/>
      </p:bgPr>
    </p:bg>
    <p:spTree>
      <p:nvGrpSpPr>
        <p:cNvPr id="1" name=""/>
        <p:cNvGrpSpPr/>
        <p:nvPr/>
      </p:nvGrpSpPr>
      <p:grpSpPr>
        <a:xfrm>
          <a:off x="0" y="0"/>
          <a:ext cx="0" cy="0"/>
          <a:chOff x="0" y="0"/>
          <a:chExt cx="0" cy="0"/>
        </a:xfrm>
      </p:grpSpPr>
      <p:sp useBgFill="1">
        <p:nvSpPr>
          <p:cNvPr id="17" name="Rectangle 12">
            <a:extLst>
              <a:ext uri="{FF2B5EF4-FFF2-40B4-BE49-F238E27FC236}">
                <a16:creationId xmlns:a16="http://schemas.microsoft.com/office/drawing/2014/main" id="{65EE0CA1-D3EE-4024-8924-687FF7C9B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4">
            <a:extLst>
              <a:ext uri="{FF2B5EF4-FFF2-40B4-BE49-F238E27FC236}">
                <a16:creationId xmlns:a16="http://schemas.microsoft.com/office/drawing/2014/main" id="{008BA5EF-099A-47C4-B002-198EE687BC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2910D835-B454-4270-BB35-86A187307E6F}"/>
              </a:ext>
            </a:extLst>
          </p:cNvPr>
          <p:cNvSpPr>
            <a:spLocks noGrp="1"/>
          </p:cNvSpPr>
          <p:nvPr>
            <p:ph type="dt" sz="half" idx="10"/>
          </p:nvPr>
        </p:nvSpPr>
        <p:spPr>
          <a:xfrm>
            <a:off x="550863" y="6507212"/>
            <a:ext cx="2628900" cy="153888"/>
          </a:xfrm>
        </p:spPr>
        <p:txBody>
          <a:bodyPr>
            <a:normAutofit/>
          </a:bodyPr>
          <a:lstStyle/>
          <a:p>
            <a:pPr>
              <a:spcAft>
                <a:spcPts val="600"/>
              </a:spcAft>
            </a:pPr>
            <a:fld id="{7C3AF531-76D7-4388-B9E8-77A1FF1F5AE9}" type="datetime1">
              <a:rPr lang="en-US" smtClean="0"/>
              <a:t>8/28/2023</a:t>
            </a:fld>
            <a:endParaRPr lang="en-US"/>
          </a:p>
        </p:txBody>
      </p:sp>
      <p:sp>
        <p:nvSpPr>
          <p:cNvPr id="3" name="Footer Placeholder 2">
            <a:extLst>
              <a:ext uri="{FF2B5EF4-FFF2-40B4-BE49-F238E27FC236}">
                <a16:creationId xmlns:a16="http://schemas.microsoft.com/office/drawing/2014/main" id="{7F7F653B-90B5-4F47-A33F-93DCB2EF68C2}"/>
              </a:ext>
            </a:extLst>
          </p:cNvPr>
          <p:cNvSpPr>
            <a:spLocks noGrp="1"/>
          </p:cNvSpPr>
          <p:nvPr>
            <p:ph type="ftr" sz="quarter" idx="11"/>
          </p:nvPr>
        </p:nvSpPr>
        <p:spPr>
          <a:xfrm>
            <a:off x="3359150" y="6507212"/>
            <a:ext cx="6379210" cy="153888"/>
          </a:xfrm>
        </p:spPr>
        <p:txBody>
          <a:bodyPr>
            <a:normAutofit/>
          </a:bodyPr>
          <a:lstStyle/>
          <a:p>
            <a:pPr>
              <a:spcAft>
                <a:spcPts val="600"/>
              </a:spcAft>
            </a:pPr>
            <a:r>
              <a:rPr lang="en-US" dirty="0"/>
              <a:t>Top Club Top Club Contest – </a:t>
            </a:r>
            <a:r>
              <a:rPr lang="en-US" dirty="0" err="1"/>
              <a:t>Disrict</a:t>
            </a:r>
            <a:r>
              <a:rPr lang="en-US" dirty="0"/>
              <a:t> 4-A1 - 2023-2024</a:t>
            </a:r>
          </a:p>
        </p:txBody>
      </p:sp>
      <p:sp>
        <p:nvSpPr>
          <p:cNvPr id="4" name="Slide Number Placeholder 3">
            <a:extLst>
              <a:ext uri="{FF2B5EF4-FFF2-40B4-BE49-F238E27FC236}">
                <a16:creationId xmlns:a16="http://schemas.microsoft.com/office/drawing/2014/main" id="{E1E7D98D-6710-41D2-B258-E1A1059D29F8}"/>
              </a:ext>
            </a:extLst>
          </p:cNvPr>
          <p:cNvSpPr>
            <a:spLocks noGrp="1"/>
          </p:cNvSpPr>
          <p:nvPr>
            <p:ph type="sldNum" sz="quarter" idx="12"/>
          </p:nvPr>
        </p:nvSpPr>
        <p:spPr>
          <a:xfrm>
            <a:off x="9948863" y="6507212"/>
            <a:ext cx="1692274" cy="153888"/>
          </a:xfrm>
        </p:spPr>
        <p:txBody>
          <a:bodyPr>
            <a:normAutofit/>
          </a:bodyPr>
          <a:lstStyle/>
          <a:p>
            <a:pPr>
              <a:spcAft>
                <a:spcPts val="600"/>
              </a:spcAft>
            </a:pPr>
            <a:fld id="{DBA1B0FB-D917-4C8C-928F-313BD683BF39}" type="slidenum">
              <a:rPr lang="en-US" smtClean="0"/>
              <a:pPr>
                <a:spcAft>
                  <a:spcPts val="600"/>
                </a:spcAft>
              </a:pPr>
              <a:t>15</a:t>
            </a:fld>
            <a:endParaRPr lang="en-US"/>
          </a:p>
        </p:txBody>
      </p:sp>
      <p:graphicFrame>
        <p:nvGraphicFramePr>
          <p:cNvPr id="10" name="Table 10">
            <a:extLst>
              <a:ext uri="{FF2B5EF4-FFF2-40B4-BE49-F238E27FC236}">
                <a16:creationId xmlns:a16="http://schemas.microsoft.com/office/drawing/2014/main" id="{9DA84BBA-ADC2-DE90-99B2-8A2BB21AC3DD}"/>
              </a:ext>
            </a:extLst>
          </p:cNvPr>
          <p:cNvGraphicFramePr>
            <a:graphicFrameLocks noGrp="1"/>
          </p:cNvGraphicFramePr>
          <p:nvPr>
            <p:extLst>
              <p:ext uri="{D42A27DB-BD31-4B8C-83A1-F6EECF244321}">
                <p14:modId xmlns:p14="http://schemas.microsoft.com/office/powerpoint/2010/main" val="3793350232"/>
              </p:ext>
            </p:extLst>
          </p:nvPr>
        </p:nvGraphicFramePr>
        <p:xfrm>
          <a:off x="295514" y="2508213"/>
          <a:ext cx="11635197" cy="3138438"/>
        </p:xfrm>
        <a:graphic>
          <a:graphicData uri="http://schemas.openxmlformats.org/drawingml/2006/table">
            <a:tbl>
              <a:tblPr firstRow="1" bandRow="1">
                <a:tableStyleId>{5C22544A-7EE6-4342-B048-85BDC9FD1C3A}</a:tableStyleId>
              </a:tblPr>
              <a:tblGrid>
                <a:gridCol w="4641942">
                  <a:extLst>
                    <a:ext uri="{9D8B030D-6E8A-4147-A177-3AD203B41FA5}">
                      <a16:colId xmlns:a16="http://schemas.microsoft.com/office/drawing/2014/main" val="3750416679"/>
                    </a:ext>
                  </a:extLst>
                </a:gridCol>
                <a:gridCol w="1524000">
                  <a:extLst>
                    <a:ext uri="{9D8B030D-6E8A-4147-A177-3AD203B41FA5}">
                      <a16:colId xmlns:a16="http://schemas.microsoft.com/office/drawing/2014/main" val="4136156856"/>
                    </a:ext>
                  </a:extLst>
                </a:gridCol>
                <a:gridCol w="5469255">
                  <a:extLst>
                    <a:ext uri="{9D8B030D-6E8A-4147-A177-3AD203B41FA5}">
                      <a16:colId xmlns:a16="http://schemas.microsoft.com/office/drawing/2014/main" val="413085322"/>
                    </a:ext>
                  </a:extLst>
                </a:gridCol>
              </a:tblGrid>
              <a:tr h="669558">
                <a:tc>
                  <a:txBody>
                    <a:bodyPr/>
                    <a:lstStyle/>
                    <a:p>
                      <a:pPr algn="ctr"/>
                      <a:r>
                        <a:rPr lang="en-US" sz="3600" dirty="0">
                          <a:solidFill>
                            <a:schemeClr val="tx1"/>
                          </a:solidFill>
                        </a:rPr>
                        <a:t>Item</a:t>
                      </a:r>
                    </a:p>
                  </a:txBody>
                  <a:tcPr>
                    <a:noFill/>
                  </a:tcPr>
                </a:tc>
                <a:tc>
                  <a:txBody>
                    <a:bodyPr/>
                    <a:lstStyle/>
                    <a:p>
                      <a:pPr algn="ctr"/>
                      <a:r>
                        <a:rPr lang="en-US" sz="3600" dirty="0">
                          <a:solidFill>
                            <a:schemeClr val="tx1"/>
                          </a:solidFill>
                        </a:rPr>
                        <a:t>Points</a:t>
                      </a:r>
                    </a:p>
                  </a:txBody>
                  <a:tcPr>
                    <a:noFill/>
                  </a:tcPr>
                </a:tc>
                <a:tc>
                  <a:txBody>
                    <a:bodyPr/>
                    <a:lstStyle/>
                    <a:p>
                      <a:pPr algn="ctr"/>
                      <a:r>
                        <a:rPr lang="en-US" sz="3600" dirty="0">
                          <a:solidFill>
                            <a:schemeClr val="tx1"/>
                          </a:solidFill>
                        </a:rPr>
                        <a:t>Source</a:t>
                      </a:r>
                    </a:p>
                  </a:txBody>
                  <a:tcPr>
                    <a:noFill/>
                  </a:tcPr>
                </a:tc>
                <a:extLst>
                  <a:ext uri="{0D108BD9-81ED-4DB2-BD59-A6C34878D82A}">
                    <a16:rowId xmlns:a16="http://schemas.microsoft.com/office/drawing/2014/main" val="1464253334"/>
                  </a:ext>
                </a:extLst>
              </a:tr>
              <a:tr h="501720">
                <a:tc>
                  <a:txBody>
                    <a:bodyPr/>
                    <a:lstStyle/>
                    <a:p>
                      <a:r>
                        <a:rPr lang="en-US" sz="2400" dirty="0">
                          <a:solidFill>
                            <a:schemeClr val="tx1"/>
                          </a:solidFill>
                        </a:rPr>
                        <a:t>Dues Paid on time to LI, MD4 &amp; District</a:t>
                      </a:r>
                    </a:p>
                  </a:txBody>
                  <a:tcPr>
                    <a:noFill/>
                  </a:tcPr>
                </a:tc>
                <a:tc>
                  <a:txBody>
                    <a:bodyPr/>
                    <a:lstStyle/>
                    <a:p>
                      <a:pPr algn="r"/>
                      <a:r>
                        <a:rPr lang="en-US" sz="2400" dirty="0">
                          <a:solidFill>
                            <a:schemeClr val="tx1"/>
                          </a:solidFill>
                        </a:rPr>
                        <a:t>5,000-10,000</a:t>
                      </a:r>
                    </a:p>
                  </a:txBody>
                  <a:tcPr>
                    <a:noFill/>
                  </a:tcPr>
                </a:tc>
                <a:tc>
                  <a:txBody>
                    <a:bodyPr/>
                    <a:lstStyle/>
                    <a:p>
                      <a:r>
                        <a:rPr lang="en-US" sz="2400" dirty="0">
                          <a:solidFill>
                            <a:schemeClr val="tx1"/>
                          </a:solidFill>
                        </a:rPr>
                        <a:t>Invoices Report from the District Treasurer and Lions International</a:t>
                      </a:r>
                    </a:p>
                  </a:txBody>
                  <a:tcPr>
                    <a:noFill/>
                  </a:tcPr>
                </a:tc>
                <a:extLst>
                  <a:ext uri="{0D108BD9-81ED-4DB2-BD59-A6C34878D82A}">
                    <a16:rowId xmlns:a16="http://schemas.microsoft.com/office/drawing/2014/main" val="3905820609"/>
                  </a:ext>
                </a:extLst>
              </a:tr>
              <a:tr h="337889">
                <a:tc>
                  <a:txBody>
                    <a:bodyPr/>
                    <a:lstStyle/>
                    <a:p>
                      <a:r>
                        <a:rPr lang="en-US" sz="2400" dirty="0">
                          <a:solidFill>
                            <a:schemeClr val="tx1"/>
                          </a:solidFill>
                        </a:rPr>
                        <a:t>Monthly Membership Report – Each Month</a:t>
                      </a:r>
                    </a:p>
                  </a:txBody>
                  <a:tcPr>
                    <a:noFill/>
                  </a:tcPr>
                </a:tc>
                <a:tc>
                  <a:txBody>
                    <a:bodyPr/>
                    <a:lstStyle/>
                    <a:p>
                      <a:pPr algn="r"/>
                      <a:r>
                        <a:rPr lang="en-US" sz="2400" dirty="0">
                          <a:solidFill>
                            <a:schemeClr val="tx1"/>
                          </a:solidFill>
                        </a:rPr>
                        <a:t>1,000 – 12,000</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Healthy Club Assessment Report from Lions International</a:t>
                      </a:r>
                    </a:p>
                  </a:txBody>
                  <a:tcPr>
                    <a:noFill/>
                  </a:tcPr>
                </a:tc>
                <a:extLst>
                  <a:ext uri="{0D108BD9-81ED-4DB2-BD59-A6C34878D82A}">
                    <a16:rowId xmlns:a16="http://schemas.microsoft.com/office/drawing/2014/main" val="954022535"/>
                  </a:ext>
                </a:extLst>
              </a:tr>
              <a:tr h="477842">
                <a:tc>
                  <a:txBody>
                    <a:bodyPr/>
                    <a:lstStyle/>
                    <a:p>
                      <a:r>
                        <a:rPr lang="en-US" sz="2400" dirty="0">
                          <a:solidFill>
                            <a:schemeClr val="tx1"/>
                          </a:solidFill>
                        </a:rPr>
                        <a:t>Service Activity Report –</a:t>
                      </a:r>
                    </a:p>
                    <a:p>
                      <a:r>
                        <a:rPr lang="en-US" sz="2400" dirty="0">
                          <a:solidFill>
                            <a:schemeClr val="tx1"/>
                          </a:solidFill>
                        </a:rPr>
                        <a:t>Each Month</a:t>
                      </a:r>
                    </a:p>
                  </a:txBody>
                  <a:tcPr>
                    <a:noFill/>
                  </a:tcPr>
                </a:tc>
                <a:tc>
                  <a:txBody>
                    <a:bodyPr/>
                    <a:lstStyle/>
                    <a:p>
                      <a:pPr algn="r"/>
                      <a:r>
                        <a:rPr lang="en-US" sz="2400" dirty="0">
                          <a:solidFill>
                            <a:schemeClr val="tx1"/>
                          </a:solidFill>
                        </a:rPr>
                        <a:t>1,000 – 12,000</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Healthy Club Assessment Report from Lions International</a:t>
                      </a:r>
                    </a:p>
                  </a:txBody>
                  <a:tcPr>
                    <a:noFill/>
                  </a:tcPr>
                </a:tc>
                <a:extLst>
                  <a:ext uri="{0D108BD9-81ED-4DB2-BD59-A6C34878D82A}">
                    <a16:rowId xmlns:a16="http://schemas.microsoft.com/office/drawing/2014/main" val="2962562381"/>
                  </a:ext>
                </a:extLst>
              </a:tr>
            </a:tbl>
          </a:graphicData>
        </a:graphic>
      </p:graphicFrame>
      <p:sp>
        <p:nvSpPr>
          <p:cNvPr id="28" name="TextBox 27">
            <a:extLst>
              <a:ext uri="{FF2B5EF4-FFF2-40B4-BE49-F238E27FC236}">
                <a16:creationId xmlns:a16="http://schemas.microsoft.com/office/drawing/2014/main" id="{5624F3F1-F3BE-862A-F717-B4A3EF920117}"/>
              </a:ext>
            </a:extLst>
          </p:cNvPr>
          <p:cNvSpPr txBox="1"/>
          <p:nvPr/>
        </p:nvSpPr>
        <p:spPr>
          <a:xfrm>
            <a:off x="295514" y="825511"/>
            <a:ext cx="11635196" cy="769441"/>
          </a:xfrm>
          <a:prstGeom prst="rect">
            <a:avLst/>
          </a:prstGeom>
          <a:noFill/>
        </p:spPr>
        <p:txBody>
          <a:bodyPr wrap="square">
            <a:spAutoFit/>
          </a:bodyPr>
          <a:lstStyle/>
          <a:p>
            <a:r>
              <a:rPr lang="en-US" sz="4400" dirty="0">
                <a:solidFill>
                  <a:schemeClr val="accent5"/>
                </a:solidFill>
              </a:rPr>
              <a:t>Success of a Club </a:t>
            </a:r>
            <a:r>
              <a:rPr lang="en-US" sz="4400" dirty="0"/>
              <a:t>- Reporting and Paying Timely</a:t>
            </a:r>
          </a:p>
        </p:txBody>
      </p:sp>
    </p:spTree>
    <p:extLst>
      <p:ext uri="{BB962C8B-B14F-4D97-AF65-F5344CB8AC3E}">
        <p14:creationId xmlns:p14="http://schemas.microsoft.com/office/powerpoint/2010/main" val="919574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D10F3D66-0109-4903-90B9-66D0E288F721}"/>
              </a:ext>
              <a:ext uri="{C183D7F6-B498-43B3-948B-1728B52AA6E4}">
                <adec:decorative xmlns:adec="http://schemas.microsoft.com/office/drawing/2017/decorative" val="1"/>
              </a:ext>
            </a:extLst>
          </p:cNvPr>
          <p:cNvGrpSpPr/>
          <p:nvPr/>
        </p:nvGrpSpPr>
        <p:grpSpPr>
          <a:xfrm>
            <a:off x="10379261" y="2030035"/>
            <a:ext cx="1335600" cy="1262947"/>
            <a:chOff x="10145015" y="2343978"/>
            <a:chExt cx="1335600" cy="1262947"/>
          </a:xfrm>
        </p:grpSpPr>
        <p:sp>
          <p:nvSpPr>
            <p:cNvPr id="26" name="Freeform: Shape 25">
              <a:extLst>
                <a:ext uri="{FF2B5EF4-FFF2-40B4-BE49-F238E27FC236}">
                  <a16:creationId xmlns:a16="http://schemas.microsoft.com/office/drawing/2014/main" id="{57DAB968-9B52-4EFF-AD39-7657DFEA6E48}"/>
                </a:ext>
              </a:extLst>
            </p:cNvPr>
            <p:cNvSpPr>
              <a:spLocks noChangeAspect="1"/>
            </p:cNvSpPr>
            <p:nvPr/>
          </p:nvSpPr>
          <p:spPr>
            <a:xfrm rot="8100000">
              <a:off x="10400615" y="234397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254000" dist="101600" dir="732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7" name="Oval 26">
              <a:extLst>
                <a:ext uri="{FF2B5EF4-FFF2-40B4-BE49-F238E27FC236}">
                  <a16:creationId xmlns:a16="http://schemas.microsoft.com/office/drawing/2014/main" id="{962BE440-9634-4380-B142-5DB692420C52}"/>
                </a:ext>
              </a:extLst>
            </p:cNvPr>
            <p:cNvSpPr/>
            <p:nvPr/>
          </p:nvSpPr>
          <p:spPr>
            <a:xfrm rot="13500000">
              <a:off x="10415015" y="2179851"/>
              <a:ext cx="540000" cy="1080000"/>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7" name="Title 6">
            <a:extLst>
              <a:ext uri="{FF2B5EF4-FFF2-40B4-BE49-F238E27FC236}">
                <a16:creationId xmlns:a16="http://schemas.microsoft.com/office/drawing/2014/main" id="{4B18D636-CC10-4B1E-AA38-419DCCF2D9C9}"/>
              </a:ext>
            </a:extLst>
          </p:cNvPr>
          <p:cNvSpPr>
            <a:spLocks noGrp="1"/>
          </p:cNvSpPr>
          <p:nvPr>
            <p:ph type="title"/>
          </p:nvPr>
        </p:nvSpPr>
        <p:spPr>
          <a:xfrm>
            <a:off x="188782" y="549275"/>
            <a:ext cx="11814436" cy="1332000"/>
          </a:xfrm>
        </p:spPr>
        <p:txBody>
          <a:bodyPr>
            <a:normAutofit fontScale="90000"/>
          </a:bodyPr>
          <a:lstStyle/>
          <a:p>
            <a:r>
              <a:rPr lang="en-US" sz="4900" dirty="0">
                <a:solidFill>
                  <a:schemeClr val="accent5"/>
                </a:solidFill>
              </a:rPr>
              <a:t>Success of a Club </a:t>
            </a:r>
            <a:r>
              <a:rPr lang="en-US" sz="4900" dirty="0"/>
              <a:t>- Reporting and Paying Timely</a:t>
            </a:r>
            <a:br>
              <a:rPr lang="en-US" sz="4800" dirty="0"/>
            </a:br>
            <a:br>
              <a:rPr lang="en-US" sz="4800" dirty="0"/>
            </a:br>
            <a:r>
              <a:rPr lang="en-US" dirty="0"/>
              <a:t> </a:t>
            </a:r>
          </a:p>
        </p:txBody>
      </p:sp>
      <p:sp>
        <p:nvSpPr>
          <p:cNvPr id="12" name="Content Placeholder 11">
            <a:extLst>
              <a:ext uri="{FF2B5EF4-FFF2-40B4-BE49-F238E27FC236}">
                <a16:creationId xmlns:a16="http://schemas.microsoft.com/office/drawing/2014/main" id="{7FB7F30B-2A84-4C44-BC5A-E826ED6E74A2}"/>
              </a:ext>
            </a:extLst>
          </p:cNvPr>
          <p:cNvSpPr>
            <a:spLocks noGrp="1"/>
          </p:cNvSpPr>
          <p:nvPr>
            <p:ph sz="quarter" idx="4"/>
          </p:nvPr>
        </p:nvSpPr>
        <p:spPr>
          <a:xfrm>
            <a:off x="699983" y="2427370"/>
            <a:ext cx="10948432" cy="3515555"/>
          </a:xfrm>
        </p:spPr>
        <p:txBody>
          <a:bodyPr/>
          <a:lstStyle/>
          <a:p>
            <a:r>
              <a:rPr lang="en-US" sz="3200" dirty="0"/>
              <a:t>Your District Governor Team receives Healthy Club Assessment Reports from Lions International.</a:t>
            </a:r>
          </a:p>
          <a:p>
            <a:r>
              <a:rPr lang="en-US" sz="3200" dirty="0"/>
              <a:t>These report which clubs are reporting each month membership, service and if you paid your dues.</a:t>
            </a:r>
          </a:p>
          <a:p>
            <a:r>
              <a:rPr lang="en-US" sz="3200" dirty="0"/>
              <a:t>The District Treasurer will report who has paid the Multiple and District Dues on time.</a:t>
            </a:r>
          </a:p>
          <a:p>
            <a:endParaRPr lang="en-US" dirty="0"/>
          </a:p>
        </p:txBody>
      </p:sp>
      <p:sp>
        <p:nvSpPr>
          <p:cNvPr id="4" name="Date Placeholder 3">
            <a:extLst>
              <a:ext uri="{FF2B5EF4-FFF2-40B4-BE49-F238E27FC236}">
                <a16:creationId xmlns:a16="http://schemas.microsoft.com/office/drawing/2014/main" id="{0C329F70-04F7-4C70-BCF8-D4371F54EF2F}"/>
              </a:ext>
            </a:extLst>
          </p:cNvPr>
          <p:cNvSpPr>
            <a:spLocks noGrp="1"/>
          </p:cNvSpPr>
          <p:nvPr>
            <p:ph type="dt" sz="half" idx="10"/>
          </p:nvPr>
        </p:nvSpPr>
        <p:spPr>
          <a:xfrm>
            <a:off x="550863" y="6507212"/>
            <a:ext cx="2628900" cy="153888"/>
          </a:xfrm>
        </p:spPr>
        <p:txBody>
          <a:bodyPr/>
          <a:lstStyle/>
          <a:p>
            <a:fld id="{56883D3F-4F45-4356-A674-ADCFEF6A0868}" type="datetime1">
              <a:rPr lang="en-US" smtClean="0"/>
              <a:t>8/28/2023</a:t>
            </a:fld>
            <a:endParaRPr lang="en-US" dirty="0"/>
          </a:p>
        </p:txBody>
      </p:sp>
      <p:sp>
        <p:nvSpPr>
          <p:cNvPr id="5" name="Footer Placeholder 4">
            <a:extLst>
              <a:ext uri="{FF2B5EF4-FFF2-40B4-BE49-F238E27FC236}">
                <a16:creationId xmlns:a16="http://schemas.microsoft.com/office/drawing/2014/main" id="{06A3302E-502D-4151-81C9-5FD6AF9596D6}"/>
              </a:ext>
            </a:extLst>
          </p:cNvPr>
          <p:cNvSpPr>
            <a:spLocks noGrp="1"/>
          </p:cNvSpPr>
          <p:nvPr>
            <p:ph type="ftr" sz="quarter" idx="11"/>
          </p:nvPr>
        </p:nvSpPr>
        <p:spPr>
          <a:xfrm>
            <a:off x="3359150" y="6507212"/>
            <a:ext cx="6379210" cy="153888"/>
          </a:xfrm>
        </p:spPr>
        <p:txBody>
          <a:bodyPr/>
          <a:lstStyle/>
          <a:p>
            <a:r>
              <a:rPr lang="en-US" dirty="0"/>
              <a:t>Top Club Top Club Contest – </a:t>
            </a:r>
            <a:r>
              <a:rPr lang="en-US" dirty="0" err="1"/>
              <a:t>Disrict</a:t>
            </a:r>
            <a:r>
              <a:rPr lang="en-US" dirty="0"/>
              <a:t> 4-A1 - 2023-2024</a:t>
            </a:r>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16</a:t>
            </a:fld>
            <a:endParaRPr lang="en-US"/>
          </a:p>
        </p:txBody>
      </p:sp>
      <p:sp>
        <p:nvSpPr>
          <p:cNvPr id="22" name="Freeform: Shape 21">
            <a:extLst>
              <a:ext uri="{FF2B5EF4-FFF2-40B4-BE49-F238E27FC236}">
                <a16:creationId xmlns:a16="http://schemas.microsoft.com/office/drawing/2014/main" id="{C6F3814E-455F-456B-B1AF-7B993965A2C0}"/>
              </a:ext>
              <a:ext uri="{C183D7F6-B498-43B3-948B-1728B52AA6E4}">
                <adec:decorative xmlns:adec="http://schemas.microsoft.com/office/drawing/2017/decorative" val="1"/>
              </a:ext>
            </a:extLst>
          </p:cNvPr>
          <p:cNvSpPr>
            <a:spLocks noChangeAspect="1"/>
          </p:cNvSpPr>
          <p:nvPr/>
        </p:nvSpPr>
        <p:spPr>
          <a:xfrm>
            <a:off x="4295775" y="0"/>
            <a:ext cx="360000" cy="274638"/>
          </a:xfrm>
          <a:custGeom>
            <a:avLst/>
            <a:gdLst>
              <a:gd name="connsiteX0" fmla="*/ 30714 w 360000"/>
              <a:gd name="connsiteY0" fmla="*/ 0 h 274638"/>
              <a:gd name="connsiteX1" fmla="*/ 329286 w 360000"/>
              <a:gd name="connsiteY1" fmla="*/ 0 h 274638"/>
              <a:gd name="connsiteX2" fmla="*/ 345855 w 360000"/>
              <a:gd name="connsiteY2" fmla="*/ 24574 h 274638"/>
              <a:gd name="connsiteX3" fmla="*/ 360000 w 360000"/>
              <a:gd name="connsiteY3" fmla="*/ 94638 h 274638"/>
              <a:gd name="connsiteX4" fmla="*/ 180000 w 360000"/>
              <a:gd name="connsiteY4" fmla="*/ 274638 h 274638"/>
              <a:gd name="connsiteX5" fmla="*/ 0 w 360000"/>
              <a:gd name="connsiteY5" fmla="*/ 94638 h 274638"/>
              <a:gd name="connsiteX6" fmla="*/ 14145 w 360000"/>
              <a:gd name="connsiteY6" fmla="*/ 24574 h 27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0" h="274638">
                <a:moveTo>
                  <a:pt x="30714" y="0"/>
                </a:moveTo>
                <a:lnTo>
                  <a:pt x="329286" y="0"/>
                </a:lnTo>
                <a:lnTo>
                  <a:pt x="345855" y="24574"/>
                </a:lnTo>
                <a:cubicBezTo>
                  <a:pt x="354963" y="46109"/>
                  <a:pt x="360000" y="69785"/>
                  <a:pt x="360000" y="94638"/>
                </a:cubicBezTo>
                <a:cubicBezTo>
                  <a:pt x="360000" y="194049"/>
                  <a:pt x="279411" y="274638"/>
                  <a:pt x="180000" y="274638"/>
                </a:cubicBezTo>
                <a:cubicBezTo>
                  <a:pt x="80589" y="274638"/>
                  <a:pt x="0" y="194049"/>
                  <a:pt x="0" y="94638"/>
                </a:cubicBezTo>
                <a:cubicBezTo>
                  <a:pt x="0" y="69785"/>
                  <a:pt x="5037" y="46109"/>
                  <a:pt x="14145" y="24574"/>
                </a:cubicBezTo>
                <a:close/>
              </a:path>
            </a:pathLst>
          </a:cu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2938417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pattFill prst="pct75">
          <a:fgClr>
            <a:schemeClr val="accent6"/>
          </a:fgClr>
          <a:bgClr>
            <a:schemeClr val="accent5"/>
          </a:bgClr>
        </a:pattFill>
        <a:effectLst/>
      </p:bgPr>
    </p:bg>
    <p:spTree>
      <p:nvGrpSpPr>
        <p:cNvPr id="1" name=""/>
        <p:cNvGrpSpPr/>
        <p:nvPr/>
      </p:nvGrpSpPr>
      <p:grpSpPr>
        <a:xfrm>
          <a:off x="0" y="0"/>
          <a:ext cx="0" cy="0"/>
          <a:chOff x="0" y="0"/>
          <a:chExt cx="0" cy="0"/>
        </a:xfrm>
      </p:grpSpPr>
      <p:sp useBgFill="1">
        <p:nvSpPr>
          <p:cNvPr id="17" name="Rectangle 12">
            <a:extLst>
              <a:ext uri="{FF2B5EF4-FFF2-40B4-BE49-F238E27FC236}">
                <a16:creationId xmlns:a16="http://schemas.microsoft.com/office/drawing/2014/main" id="{65EE0CA1-D3EE-4024-8924-687FF7C9B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4">
            <a:extLst>
              <a:ext uri="{FF2B5EF4-FFF2-40B4-BE49-F238E27FC236}">
                <a16:creationId xmlns:a16="http://schemas.microsoft.com/office/drawing/2014/main" id="{008BA5EF-099A-47C4-B002-198EE687BC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2910D835-B454-4270-BB35-86A187307E6F}"/>
              </a:ext>
            </a:extLst>
          </p:cNvPr>
          <p:cNvSpPr>
            <a:spLocks noGrp="1"/>
          </p:cNvSpPr>
          <p:nvPr>
            <p:ph type="dt" sz="half" idx="10"/>
          </p:nvPr>
        </p:nvSpPr>
        <p:spPr>
          <a:xfrm>
            <a:off x="550863" y="6507212"/>
            <a:ext cx="2628900" cy="153888"/>
          </a:xfrm>
        </p:spPr>
        <p:txBody>
          <a:bodyPr>
            <a:normAutofit/>
          </a:bodyPr>
          <a:lstStyle/>
          <a:p>
            <a:pPr>
              <a:spcAft>
                <a:spcPts val="600"/>
              </a:spcAft>
            </a:pPr>
            <a:fld id="{A1920F93-E8EC-4468-BEDB-2A67FAD8BC76}" type="datetime1">
              <a:rPr lang="en-US" smtClean="0"/>
              <a:t>8/28/2023</a:t>
            </a:fld>
            <a:endParaRPr lang="en-US"/>
          </a:p>
        </p:txBody>
      </p:sp>
      <p:sp>
        <p:nvSpPr>
          <p:cNvPr id="3" name="Footer Placeholder 2">
            <a:extLst>
              <a:ext uri="{FF2B5EF4-FFF2-40B4-BE49-F238E27FC236}">
                <a16:creationId xmlns:a16="http://schemas.microsoft.com/office/drawing/2014/main" id="{7F7F653B-90B5-4F47-A33F-93DCB2EF68C2}"/>
              </a:ext>
            </a:extLst>
          </p:cNvPr>
          <p:cNvSpPr>
            <a:spLocks noGrp="1"/>
          </p:cNvSpPr>
          <p:nvPr>
            <p:ph type="ftr" sz="quarter" idx="11"/>
          </p:nvPr>
        </p:nvSpPr>
        <p:spPr>
          <a:xfrm>
            <a:off x="3359150" y="6507212"/>
            <a:ext cx="6379210" cy="153888"/>
          </a:xfrm>
        </p:spPr>
        <p:txBody>
          <a:bodyPr>
            <a:normAutofit/>
          </a:bodyPr>
          <a:lstStyle/>
          <a:p>
            <a:pPr>
              <a:spcAft>
                <a:spcPts val="600"/>
              </a:spcAft>
            </a:pPr>
            <a:r>
              <a:rPr lang="en-US" dirty="0"/>
              <a:t>Top Club Top Club Contest – </a:t>
            </a:r>
            <a:r>
              <a:rPr lang="en-US" dirty="0" err="1"/>
              <a:t>Disrict</a:t>
            </a:r>
            <a:r>
              <a:rPr lang="en-US" dirty="0"/>
              <a:t> 4-A1 - 2023-2024</a:t>
            </a:r>
          </a:p>
        </p:txBody>
      </p:sp>
      <p:sp>
        <p:nvSpPr>
          <p:cNvPr id="4" name="Slide Number Placeholder 3">
            <a:extLst>
              <a:ext uri="{FF2B5EF4-FFF2-40B4-BE49-F238E27FC236}">
                <a16:creationId xmlns:a16="http://schemas.microsoft.com/office/drawing/2014/main" id="{E1E7D98D-6710-41D2-B258-E1A1059D29F8}"/>
              </a:ext>
            </a:extLst>
          </p:cNvPr>
          <p:cNvSpPr>
            <a:spLocks noGrp="1"/>
          </p:cNvSpPr>
          <p:nvPr>
            <p:ph type="sldNum" sz="quarter" idx="12"/>
          </p:nvPr>
        </p:nvSpPr>
        <p:spPr>
          <a:xfrm>
            <a:off x="9948863" y="6507212"/>
            <a:ext cx="1692274" cy="153888"/>
          </a:xfrm>
        </p:spPr>
        <p:txBody>
          <a:bodyPr>
            <a:normAutofit/>
          </a:bodyPr>
          <a:lstStyle/>
          <a:p>
            <a:pPr>
              <a:spcAft>
                <a:spcPts val="600"/>
              </a:spcAft>
            </a:pPr>
            <a:fld id="{DBA1B0FB-D917-4C8C-928F-313BD683BF39}" type="slidenum">
              <a:rPr lang="en-US" smtClean="0"/>
              <a:pPr>
                <a:spcAft>
                  <a:spcPts val="600"/>
                </a:spcAft>
              </a:pPr>
              <a:t>17</a:t>
            </a:fld>
            <a:endParaRPr lang="en-US"/>
          </a:p>
        </p:txBody>
      </p:sp>
      <p:graphicFrame>
        <p:nvGraphicFramePr>
          <p:cNvPr id="10" name="Table 10">
            <a:extLst>
              <a:ext uri="{FF2B5EF4-FFF2-40B4-BE49-F238E27FC236}">
                <a16:creationId xmlns:a16="http://schemas.microsoft.com/office/drawing/2014/main" id="{9DA84BBA-ADC2-DE90-99B2-8A2BB21AC3DD}"/>
              </a:ext>
            </a:extLst>
          </p:cNvPr>
          <p:cNvGraphicFramePr>
            <a:graphicFrameLocks noGrp="1"/>
          </p:cNvGraphicFramePr>
          <p:nvPr>
            <p:extLst>
              <p:ext uri="{D42A27DB-BD31-4B8C-83A1-F6EECF244321}">
                <p14:modId xmlns:p14="http://schemas.microsoft.com/office/powerpoint/2010/main" val="2652588423"/>
              </p:ext>
            </p:extLst>
          </p:nvPr>
        </p:nvGraphicFramePr>
        <p:xfrm>
          <a:off x="295514" y="1491973"/>
          <a:ext cx="11635197" cy="3138438"/>
        </p:xfrm>
        <a:graphic>
          <a:graphicData uri="http://schemas.openxmlformats.org/drawingml/2006/table">
            <a:tbl>
              <a:tblPr firstRow="1" bandRow="1">
                <a:tableStyleId>{5C22544A-7EE6-4342-B048-85BDC9FD1C3A}</a:tableStyleId>
              </a:tblPr>
              <a:tblGrid>
                <a:gridCol w="4377154">
                  <a:extLst>
                    <a:ext uri="{9D8B030D-6E8A-4147-A177-3AD203B41FA5}">
                      <a16:colId xmlns:a16="http://schemas.microsoft.com/office/drawing/2014/main" val="3750416679"/>
                    </a:ext>
                  </a:extLst>
                </a:gridCol>
                <a:gridCol w="2491530">
                  <a:extLst>
                    <a:ext uri="{9D8B030D-6E8A-4147-A177-3AD203B41FA5}">
                      <a16:colId xmlns:a16="http://schemas.microsoft.com/office/drawing/2014/main" val="4136156856"/>
                    </a:ext>
                  </a:extLst>
                </a:gridCol>
                <a:gridCol w="4766513">
                  <a:extLst>
                    <a:ext uri="{9D8B030D-6E8A-4147-A177-3AD203B41FA5}">
                      <a16:colId xmlns:a16="http://schemas.microsoft.com/office/drawing/2014/main" val="413085322"/>
                    </a:ext>
                  </a:extLst>
                </a:gridCol>
              </a:tblGrid>
              <a:tr h="669558">
                <a:tc>
                  <a:txBody>
                    <a:bodyPr/>
                    <a:lstStyle/>
                    <a:p>
                      <a:pPr algn="ctr"/>
                      <a:r>
                        <a:rPr lang="en-US" sz="3600" dirty="0">
                          <a:solidFill>
                            <a:schemeClr val="tx1"/>
                          </a:solidFill>
                        </a:rPr>
                        <a:t>Item</a:t>
                      </a:r>
                    </a:p>
                  </a:txBody>
                  <a:tcPr>
                    <a:noFill/>
                  </a:tcPr>
                </a:tc>
                <a:tc>
                  <a:txBody>
                    <a:bodyPr/>
                    <a:lstStyle/>
                    <a:p>
                      <a:pPr algn="ctr"/>
                      <a:r>
                        <a:rPr lang="en-US" sz="3600" dirty="0">
                          <a:solidFill>
                            <a:schemeClr val="tx1"/>
                          </a:solidFill>
                        </a:rPr>
                        <a:t>Points</a:t>
                      </a:r>
                    </a:p>
                  </a:txBody>
                  <a:tcPr>
                    <a:noFill/>
                  </a:tcPr>
                </a:tc>
                <a:tc>
                  <a:txBody>
                    <a:bodyPr/>
                    <a:lstStyle/>
                    <a:p>
                      <a:pPr algn="ctr"/>
                      <a:r>
                        <a:rPr lang="en-US" sz="3600" dirty="0">
                          <a:solidFill>
                            <a:schemeClr val="tx1"/>
                          </a:solidFill>
                        </a:rPr>
                        <a:t>Source</a:t>
                      </a:r>
                    </a:p>
                  </a:txBody>
                  <a:tcPr>
                    <a:noFill/>
                  </a:tcPr>
                </a:tc>
                <a:extLst>
                  <a:ext uri="{0D108BD9-81ED-4DB2-BD59-A6C34878D82A}">
                    <a16:rowId xmlns:a16="http://schemas.microsoft.com/office/drawing/2014/main" val="1464253334"/>
                  </a:ext>
                </a:extLst>
              </a:tr>
              <a:tr h="501720">
                <a:tc>
                  <a:txBody>
                    <a:bodyPr/>
                    <a:lstStyle/>
                    <a:p>
                      <a:r>
                        <a:rPr lang="en-US" sz="2400" dirty="0">
                          <a:solidFill>
                            <a:schemeClr val="tx1"/>
                          </a:solidFill>
                        </a:rPr>
                        <a:t>Attendance at USA/Canada Forum</a:t>
                      </a:r>
                    </a:p>
                  </a:txBody>
                  <a:tcPr>
                    <a:noFill/>
                  </a:tcPr>
                </a:tc>
                <a:tc>
                  <a:txBody>
                    <a:bodyPr/>
                    <a:lstStyle/>
                    <a:p>
                      <a:pPr algn="r"/>
                      <a:r>
                        <a:rPr lang="en-US" sz="2400" dirty="0">
                          <a:solidFill>
                            <a:schemeClr val="tx1"/>
                          </a:solidFill>
                        </a:rPr>
                        <a:t>5,000 – each</a:t>
                      </a:r>
                    </a:p>
                  </a:txBody>
                  <a:tcPr>
                    <a:noFill/>
                  </a:tcPr>
                </a:tc>
                <a:tc>
                  <a:txBody>
                    <a:bodyPr/>
                    <a:lstStyle/>
                    <a:p>
                      <a:r>
                        <a:rPr lang="en-US" sz="2400" dirty="0">
                          <a:solidFill>
                            <a:schemeClr val="tx1"/>
                          </a:solidFill>
                        </a:rPr>
                        <a:t>Copy of paid Registration</a:t>
                      </a:r>
                    </a:p>
                  </a:txBody>
                  <a:tcPr>
                    <a:noFill/>
                  </a:tcPr>
                </a:tc>
                <a:extLst>
                  <a:ext uri="{0D108BD9-81ED-4DB2-BD59-A6C34878D82A}">
                    <a16:rowId xmlns:a16="http://schemas.microsoft.com/office/drawing/2014/main" val="3905820609"/>
                  </a:ext>
                </a:extLst>
              </a:tr>
              <a:tr h="337889">
                <a:tc>
                  <a:txBody>
                    <a:bodyPr/>
                    <a:lstStyle/>
                    <a:p>
                      <a:r>
                        <a:rPr lang="en-US" sz="2400" dirty="0">
                          <a:solidFill>
                            <a:schemeClr val="tx1"/>
                          </a:solidFill>
                        </a:rPr>
                        <a:t>Attendance at MD4 Convention</a:t>
                      </a:r>
                    </a:p>
                  </a:txBody>
                  <a:tcPr>
                    <a:noFill/>
                  </a:tcPr>
                </a:tc>
                <a:tc>
                  <a:txBody>
                    <a:bodyPr/>
                    <a:lstStyle/>
                    <a:p>
                      <a:pPr algn="r"/>
                      <a:r>
                        <a:rPr lang="en-US" sz="2400" dirty="0">
                          <a:solidFill>
                            <a:schemeClr val="tx1"/>
                          </a:solidFill>
                        </a:rPr>
                        <a:t>1,000 – each</a:t>
                      </a:r>
                    </a:p>
                  </a:txBody>
                  <a:tcPr>
                    <a:noFill/>
                  </a:tcPr>
                </a:tc>
                <a:tc>
                  <a:txBody>
                    <a:bodyPr/>
                    <a:lstStyle/>
                    <a:p>
                      <a:r>
                        <a:rPr lang="en-US" sz="2400" dirty="0">
                          <a:solidFill>
                            <a:schemeClr val="tx1"/>
                          </a:solidFill>
                        </a:rPr>
                        <a:t>Copy of paid Registration</a:t>
                      </a:r>
                    </a:p>
                  </a:txBody>
                  <a:tcPr>
                    <a:noFill/>
                  </a:tcPr>
                </a:tc>
                <a:extLst>
                  <a:ext uri="{0D108BD9-81ED-4DB2-BD59-A6C34878D82A}">
                    <a16:rowId xmlns:a16="http://schemas.microsoft.com/office/drawing/2014/main" val="954022535"/>
                  </a:ext>
                </a:extLst>
              </a:tr>
              <a:tr h="477842">
                <a:tc>
                  <a:txBody>
                    <a:bodyPr/>
                    <a:lstStyle/>
                    <a:p>
                      <a:r>
                        <a:rPr lang="en-US" sz="2400" dirty="0">
                          <a:solidFill>
                            <a:schemeClr val="tx1"/>
                          </a:solidFill>
                        </a:rPr>
                        <a:t>Attendance at District Meeting, Convention, Training, Event and Club Visitations</a:t>
                      </a:r>
                    </a:p>
                  </a:txBody>
                  <a:tcPr>
                    <a:noFill/>
                  </a:tcPr>
                </a:tc>
                <a:tc>
                  <a:txBody>
                    <a:bodyPr/>
                    <a:lstStyle/>
                    <a:p>
                      <a:pPr algn="r"/>
                      <a:r>
                        <a:rPr lang="en-US" sz="2400" dirty="0">
                          <a:solidFill>
                            <a:schemeClr val="tx1"/>
                          </a:solidFill>
                        </a:rPr>
                        <a:t>5,000 – Each event per Division requirement</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Sign in Sheets</a:t>
                      </a:r>
                    </a:p>
                  </a:txBody>
                  <a:tcPr>
                    <a:noFill/>
                  </a:tcPr>
                </a:tc>
                <a:extLst>
                  <a:ext uri="{0D108BD9-81ED-4DB2-BD59-A6C34878D82A}">
                    <a16:rowId xmlns:a16="http://schemas.microsoft.com/office/drawing/2014/main" val="2962562381"/>
                  </a:ext>
                </a:extLst>
              </a:tr>
            </a:tbl>
          </a:graphicData>
        </a:graphic>
      </p:graphicFrame>
      <p:sp>
        <p:nvSpPr>
          <p:cNvPr id="28" name="TextBox 27">
            <a:extLst>
              <a:ext uri="{FF2B5EF4-FFF2-40B4-BE49-F238E27FC236}">
                <a16:creationId xmlns:a16="http://schemas.microsoft.com/office/drawing/2014/main" id="{5624F3F1-F3BE-862A-F717-B4A3EF920117}"/>
              </a:ext>
            </a:extLst>
          </p:cNvPr>
          <p:cNvSpPr txBox="1"/>
          <p:nvPr/>
        </p:nvSpPr>
        <p:spPr>
          <a:xfrm>
            <a:off x="295513" y="443461"/>
            <a:ext cx="11600973" cy="769441"/>
          </a:xfrm>
          <a:prstGeom prst="rect">
            <a:avLst/>
          </a:prstGeom>
          <a:noFill/>
        </p:spPr>
        <p:txBody>
          <a:bodyPr wrap="square">
            <a:spAutoFit/>
          </a:bodyPr>
          <a:lstStyle/>
          <a:p>
            <a:r>
              <a:rPr lang="en-US" sz="4400" dirty="0">
                <a:solidFill>
                  <a:schemeClr val="accent5"/>
                </a:solidFill>
              </a:rPr>
              <a:t>Fun and Fellowship </a:t>
            </a:r>
            <a:r>
              <a:rPr lang="en-US" sz="4400" dirty="0"/>
              <a:t>- Attendance at Events</a:t>
            </a:r>
          </a:p>
        </p:txBody>
      </p:sp>
      <p:graphicFrame>
        <p:nvGraphicFramePr>
          <p:cNvPr id="5" name="Table 5">
            <a:extLst>
              <a:ext uri="{FF2B5EF4-FFF2-40B4-BE49-F238E27FC236}">
                <a16:creationId xmlns:a16="http://schemas.microsoft.com/office/drawing/2014/main" id="{F034577D-B2A9-59D1-94B2-A8165FC79562}"/>
              </a:ext>
            </a:extLst>
          </p:cNvPr>
          <p:cNvGraphicFramePr>
            <a:graphicFrameLocks noGrp="1"/>
          </p:cNvGraphicFramePr>
          <p:nvPr>
            <p:extLst>
              <p:ext uri="{D42A27DB-BD31-4B8C-83A1-F6EECF244321}">
                <p14:modId xmlns:p14="http://schemas.microsoft.com/office/powerpoint/2010/main" val="2978571090"/>
              </p:ext>
            </p:extLst>
          </p:nvPr>
        </p:nvGraphicFramePr>
        <p:xfrm>
          <a:off x="295515" y="4679047"/>
          <a:ext cx="11635196" cy="1256506"/>
        </p:xfrm>
        <a:graphic>
          <a:graphicData uri="http://schemas.openxmlformats.org/drawingml/2006/table">
            <a:tbl>
              <a:tblPr firstRow="1" bandRow="1">
                <a:tableStyleId>{5C22544A-7EE6-4342-B048-85BDC9FD1C3A}</a:tableStyleId>
              </a:tblPr>
              <a:tblGrid>
                <a:gridCol w="2908799">
                  <a:extLst>
                    <a:ext uri="{9D8B030D-6E8A-4147-A177-3AD203B41FA5}">
                      <a16:colId xmlns:a16="http://schemas.microsoft.com/office/drawing/2014/main" val="3675670168"/>
                    </a:ext>
                  </a:extLst>
                </a:gridCol>
                <a:gridCol w="2886093">
                  <a:extLst>
                    <a:ext uri="{9D8B030D-6E8A-4147-A177-3AD203B41FA5}">
                      <a16:colId xmlns:a16="http://schemas.microsoft.com/office/drawing/2014/main" val="3996970787"/>
                    </a:ext>
                  </a:extLst>
                </a:gridCol>
                <a:gridCol w="2931505">
                  <a:extLst>
                    <a:ext uri="{9D8B030D-6E8A-4147-A177-3AD203B41FA5}">
                      <a16:colId xmlns:a16="http://schemas.microsoft.com/office/drawing/2014/main" val="904913844"/>
                    </a:ext>
                  </a:extLst>
                </a:gridCol>
                <a:gridCol w="2908799">
                  <a:extLst>
                    <a:ext uri="{9D8B030D-6E8A-4147-A177-3AD203B41FA5}">
                      <a16:colId xmlns:a16="http://schemas.microsoft.com/office/drawing/2014/main" val="2450301918"/>
                    </a:ext>
                  </a:extLst>
                </a:gridCol>
              </a:tblGrid>
              <a:tr h="823154">
                <a:tc>
                  <a:txBody>
                    <a:bodyPr/>
                    <a:lstStyle/>
                    <a:p>
                      <a:pPr algn="ctr"/>
                      <a:r>
                        <a:rPr lang="en-US" dirty="0">
                          <a:solidFill>
                            <a:schemeClr val="tx1"/>
                          </a:solidFill>
                        </a:rPr>
                        <a:t>Division A</a:t>
                      </a:r>
                    </a:p>
                    <a:p>
                      <a:pPr algn="ctr"/>
                      <a:r>
                        <a:rPr lang="en-US" dirty="0">
                          <a:solidFill>
                            <a:schemeClr val="tx1"/>
                          </a:solidFill>
                        </a:rPr>
                        <a:t>20 members or fewer</a:t>
                      </a:r>
                    </a:p>
                  </a:txBody>
                  <a:tcPr anchor="ctr">
                    <a:noFill/>
                  </a:tcPr>
                </a:tc>
                <a:tc>
                  <a:txBody>
                    <a:bodyPr/>
                    <a:lstStyle/>
                    <a:p>
                      <a:pPr algn="ctr"/>
                      <a:r>
                        <a:rPr lang="en-US" dirty="0">
                          <a:solidFill>
                            <a:schemeClr val="tx1"/>
                          </a:solidFill>
                        </a:rPr>
                        <a:t>Division B</a:t>
                      </a:r>
                    </a:p>
                    <a:p>
                      <a:pPr algn="ctr"/>
                      <a:r>
                        <a:rPr lang="en-US" dirty="0">
                          <a:solidFill>
                            <a:schemeClr val="tx1"/>
                          </a:solidFill>
                        </a:rPr>
                        <a:t>21-40 members</a:t>
                      </a:r>
                    </a:p>
                  </a:txBody>
                  <a:tcPr anchor="ctr">
                    <a:noFill/>
                  </a:tcPr>
                </a:tc>
                <a:tc>
                  <a:txBody>
                    <a:bodyPr/>
                    <a:lstStyle/>
                    <a:p>
                      <a:pPr algn="ctr"/>
                      <a:r>
                        <a:rPr lang="en-US" dirty="0">
                          <a:solidFill>
                            <a:schemeClr val="tx1"/>
                          </a:solidFill>
                        </a:rPr>
                        <a:t>Division C</a:t>
                      </a:r>
                    </a:p>
                    <a:p>
                      <a:pPr algn="ctr"/>
                      <a:r>
                        <a:rPr lang="en-US" dirty="0">
                          <a:solidFill>
                            <a:schemeClr val="tx1"/>
                          </a:solidFill>
                        </a:rPr>
                        <a:t>41-70 members</a:t>
                      </a:r>
                    </a:p>
                  </a:txBody>
                  <a:tcPr anchor="ctr">
                    <a:noFill/>
                  </a:tcPr>
                </a:tc>
                <a:tc>
                  <a:txBody>
                    <a:bodyPr/>
                    <a:lstStyle/>
                    <a:p>
                      <a:pPr algn="ctr"/>
                      <a:r>
                        <a:rPr lang="en-US" dirty="0">
                          <a:solidFill>
                            <a:schemeClr val="tx1"/>
                          </a:solidFill>
                        </a:rPr>
                        <a:t>Division D</a:t>
                      </a:r>
                    </a:p>
                    <a:p>
                      <a:pPr algn="ctr"/>
                      <a:r>
                        <a:rPr lang="en-US" dirty="0">
                          <a:solidFill>
                            <a:schemeClr val="tx1"/>
                          </a:solidFill>
                        </a:rPr>
                        <a:t>71 members or greater</a:t>
                      </a:r>
                    </a:p>
                  </a:txBody>
                  <a:tcPr anchor="ctr">
                    <a:noFill/>
                  </a:tcPr>
                </a:tc>
                <a:extLst>
                  <a:ext uri="{0D108BD9-81ED-4DB2-BD59-A6C34878D82A}">
                    <a16:rowId xmlns:a16="http://schemas.microsoft.com/office/drawing/2014/main" val="311895309"/>
                  </a:ext>
                </a:extLst>
              </a:tr>
              <a:tr h="433352">
                <a:tc>
                  <a:txBody>
                    <a:bodyPr/>
                    <a:lstStyle/>
                    <a:p>
                      <a:pPr algn="ctr"/>
                      <a:r>
                        <a:rPr lang="en-US" dirty="0">
                          <a:solidFill>
                            <a:schemeClr val="tx1"/>
                          </a:solidFill>
                        </a:rPr>
                        <a:t>2 or more per event</a:t>
                      </a:r>
                    </a:p>
                  </a:txBody>
                  <a:tcPr>
                    <a:noFill/>
                  </a:tcPr>
                </a:tc>
                <a:tc>
                  <a:txBody>
                    <a:bodyPr/>
                    <a:lstStyle/>
                    <a:p>
                      <a:pPr algn="ctr"/>
                      <a:r>
                        <a:rPr lang="en-US" dirty="0">
                          <a:solidFill>
                            <a:schemeClr val="tx1"/>
                          </a:solidFill>
                        </a:rPr>
                        <a:t>4 or more per event</a:t>
                      </a:r>
                    </a:p>
                  </a:txBody>
                  <a:tcPr>
                    <a:noFill/>
                  </a:tcPr>
                </a:tc>
                <a:tc>
                  <a:txBody>
                    <a:bodyPr/>
                    <a:lstStyle/>
                    <a:p>
                      <a:pPr algn="ctr"/>
                      <a:r>
                        <a:rPr lang="en-US" dirty="0">
                          <a:solidFill>
                            <a:schemeClr val="tx1"/>
                          </a:solidFill>
                        </a:rPr>
                        <a:t>6 or more per event</a:t>
                      </a:r>
                    </a:p>
                  </a:txBody>
                  <a:tcPr>
                    <a:noFill/>
                  </a:tcPr>
                </a:tc>
                <a:tc>
                  <a:txBody>
                    <a:bodyPr/>
                    <a:lstStyle/>
                    <a:p>
                      <a:pPr algn="ctr"/>
                      <a:r>
                        <a:rPr lang="en-US" dirty="0">
                          <a:solidFill>
                            <a:schemeClr val="tx1"/>
                          </a:solidFill>
                        </a:rPr>
                        <a:t>8 or more per event</a:t>
                      </a:r>
                    </a:p>
                  </a:txBody>
                  <a:tcPr>
                    <a:noFill/>
                  </a:tcPr>
                </a:tc>
                <a:extLst>
                  <a:ext uri="{0D108BD9-81ED-4DB2-BD59-A6C34878D82A}">
                    <a16:rowId xmlns:a16="http://schemas.microsoft.com/office/drawing/2014/main" val="2151058522"/>
                  </a:ext>
                </a:extLst>
              </a:tr>
            </a:tbl>
          </a:graphicData>
        </a:graphic>
      </p:graphicFrame>
    </p:spTree>
    <p:extLst>
      <p:ext uri="{BB962C8B-B14F-4D97-AF65-F5344CB8AC3E}">
        <p14:creationId xmlns:p14="http://schemas.microsoft.com/office/powerpoint/2010/main" val="6280211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D10F3D66-0109-4903-90B9-66D0E288F721}"/>
              </a:ext>
              <a:ext uri="{C183D7F6-B498-43B3-948B-1728B52AA6E4}">
                <adec:decorative xmlns:adec="http://schemas.microsoft.com/office/drawing/2017/decorative" val="1"/>
              </a:ext>
            </a:extLst>
          </p:cNvPr>
          <p:cNvGrpSpPr/>
          <p:nvPr/>
        </p:nvGrpSpPr>
        <p:grpSpPr>
          <a:xfrm>
            <a:off x="10379261" y="2030035"/>
            <a:ext cx="1335600" cy="1262947"/>
            <a:chOff x="10145015" y="2343978"/>
            <a:chExt cx="1335600" cy="1262947"/>
          </a:xfrm>
        </p:grpSpPr>
        <p:sp>
          <p:nvSpPr>
            <p:cNvPr id="26" name="Freeform: Shape 25">
              <a:extLst>
                <a:ext uri="{FF2B5EF4-FFF2-40B4-BE49-F238E27FC236}">
                  <a16:creationId xmlns:a16="http://schemas.microsoft.com/office/drawing/2014/main" id="{57DAB968-9B52-4EFF-AD39-7657DFEA6E48}"/>
                </a:ext>
              </a:extLst>
            </p:cNvPr>
            <p:cNvSpPr>
              <a:spLocks noChangeAspect="1"/>
            </p:cNvSpPr>
            <p:nvPr/>
          </p:nvSpPr>
          <p:spPr>
            <a:xfrm rot="8100000">
              <a:off x="10400615" y="234397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254000" dist="101600" dir="732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7" name="Oval 26">
              <a:extLst>
                <a:ext uri="{FF2B5EF4-FFF2-40B4-BE49-F238E27FC236}">
                  <a16:creationId xmlns:a16="http://schemas.microsoft.com/office/drawing/2014/main" id="{962BE440-9634-4380-B142-5DB692420C52}"/>
                </a:ext>
              </a:extLst>
            </p:cNvPr>
            <p:cNvSpPr/>
            <p:nvPr/>
          </p:nvSpPr>
          <p:spPr>
            <a:xfrm rot="13500000">
              <a:off x="10415015" y="2179851"/>
              <a:ext cx="540000" cy="1080000"/>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7" name="Title 6">
            <a:extLst>
              <a:ext uri="{FF2B5EF4-FFF2-40B4-BE49-F238E27FC236}">
                <a16:creationId xmlns:a16="http://schemas.microsoft.com/office/drawing/2014/main" id="{4B18D636-CC10-4B1E-AA38-419DCCF2D9C9}"/>
              </a:ext>
            </a:extLst>
          </p:cNvPr>
          <p:cNvSpPr>
            <a:spLocks noGrp="1"/>
          </p:cNvSpPr>
          <p:nvPr>
            <p:ph type="title"/>
          </p:nvPr>
        </p:nvSpPr>
        <p:spPr>
          <a:xfrm>
            <a:off x="188782" y="549275"/>
            <a:ext cx="11814436" cy="1332000"/>
          </a:xfrm>
        </p:spPr>
        <p:txBody>
          <a:bodyPr>
            <a:normAutofit fontScale="90000"/>
          </a:bodyPr>
          <a:lstStyle/>
          <a:p>
            <a:r>
              <a:rPr lang="en-US" sz="5400" dirty="0">
                <a:solidFill>
                  <a:schemeClr val="accent5"/>
                </a:solidFill>
              </a:rPr>
              <a:t>Fun and Fellowship </a:t>
            </a:r>
            <a:r>
              <a:rPr lang="en-US" sz="5400" dirty="0"/>
              <a:t>- Attendance at Events</a:t>
            </a:r>
            <a:br>
              <a:rPr lang="en-US" sz="5400" dirty="0"/>
            </a:br>
            <a:br>
              <a:rPr lang="en-US" sz="4800" dirty="0"/>
            </a:br>
            <a:br>
              <a:rPr lang="en-US" sz="4800" dirty="0"/>
            </a:br>
            <a:r>
              <a:rPr lang="en-US" dirty="0"/>
              <a:t> </a:t>
            </a:r>
          </a:p>
        </p:txBody>
      </p:sp>
      <p:sp>
        <p:nvSpPr>
          <p:cNvPr id="12" name="Content Placeholder 11">
            <a:extLst>
              <a:ext uri="{FF2B5EF4-FFF2-40B4-BE49-F238E27FC236}">
                <a16:creationId xmlns:a16="http://schemas.microsoft.com/office/drawing/2014/main" id="{7FB7F30B-2A84-4C44-BC5A-E826ED6E74A2}"/>
              </a:ext>
            </a:extLst>
          </p:cNvPr>
          <p:cNvSpPr>
            <a:spLocks noGrp="1"/>
          </p:cNvSpPr>
          <p:nvPr>
            <p:ph sz="quarter" idx="4"/>
          </p:nvPr>
        </p:nvSpPr>
        <p:spPr>
          <a:xfrm>
            <a:off x="188783" y="1671221"/>
            <a:ext cx="11452354" cy="4637503"/>
          </a:xfrm>
        </p:spPr>
        <p:txBody>
          <a:bodyPr/>
          <a:lstStyle/>
          <a:p>
            <a:r>
              <a:rPr lang="en-US" sz="3200" dirty="0"/>
              <a:t>The best part of Lions is the friendships we form.</a:t>
            </a:r>
          </a:p>
          <a:p>
            <a:r>
              <a:rPr lang="en-US" sz="3200" dirty="0"/>
              <a:t>There are many opportunities beyond your club to form these friendships and learn more about what other Lions are doing.</a:t>
            </a:r>
          </a:p>
          <a:p>
            <a:r>
              <a:rPr lang="en-US" sz="3200" dirty="0"/>
              <a:t>Attending forums, conventions, training and other Club meetings can bring more to your Club.</a:t>
            </a:r>
          </a:p>
          <a:p>
            <a:r>
              <a:rPr lang="en-US" sz="3200" dirty="0"/>
              <a:t>All the information you need: </a:t>
            </a:r>
            <a:r>
              <a:rPr lang="en-US" sz="2400" dirty="0">
                <a:hlinkClick r:id="rId3"/>
              </a:rPr>
              <a:t>Newsletters – District 4-A1 Lions</a:t>
            </a:r>
            <a:endParaRPr lang="en-US" sz="2400" dirty="0"/>
          </a:p>
          <a:p>
            <a:r>
              <a:rPr lang="en-US" sz="3200" dirty="0"/>
              <a:t>https://district4a1lions.wordpress.com/whats-happening/newsletters</a:t>
            </a:r>
          </a:p>
          <a:p>
            <a:endParaRPr lang="en-US" dirty="0"/>
          </a:p>
        </p:txBody>
      </p:sp>
      <p:sp>
        <p:nvSpPr>
          <p:cNvPr id="4" name="Date Placeholder 3">
            <a:extLst>
              <a:ext uri="{FF2B5EF4-FFF2-40B4-BE49-F238E27FC236}">
                <a16:creationId xmlns:a16="http://schemas.microsoft.com/office/drawing/2014/main" id="{0C329F70-04F7-4C70-BCF8-D4371F54EF2F}"/>
              </a:ext>
            </a:extLst>
          </p:cNvPr>
          <p:cNvSpPr>
            <a:spLocks noGrp="1"/>
          </p:cNvSpPr>
          <p:nvPr>
            <p:ph type="dt" sz="half" idx="10"/>
          </p:nvPr>
        </p:nvSpPr>
        <p:spPr>
          <a:xfrm>
            <a:off x="550863" y="6507212"/>
            <a:ext cx="2628900" cy="153888"/>
          </a:xfrm>
        </p:spPr>
        <p:txBody>
          <a:bodyPr/>
          <a:lstStyle/>
          <a:p>
            <a:fld id="{56883D3F-4F45-4356-A674-ADCFEF6A0868}" type="datetime1">
              <a:rPr lang="en-US" smtClean="0"/>
              <a:t>8/28/2023</a:t>
            </a:fld>
            <a:endParaRPr lang="en-US" dirty="0"/>
          </a:p>
        </p:txBody>
      </p:sp>
      <p:sp>
        <p:nvSpPr>
          <p:cNvPr id="5" name="Footer Placeholder 4">
            <a:extLst>
              <a:ext uri="{FF2B5EF4-FFF2-40B4-BE49-F238E27FC236}">
                <a16:creationId xmlns:a16="http://schemas.microsoft.com/office/drawing/2014/main" id="{06A3302E-502D-4151-81C9-5FD6AF9596D6}"/>
              </a:ext>
            </a:extLst>
          </p:cNvPr>
          <p:cNvSpPr>
            <a:spLocks noGrp="1"/>
          </p:cNvSpPr>
          <p:nvPr>
            <p:ph type="ftr" sz="quarter" idx="11"/>
          </p:nvPr>
        </p:nvSpPr>
        <p:spPr>
          <a:xfrm>
            <a:off x="3359150" y="6507212"/>
            <a:ext cx="6379210" cy="153888"/>
          </a:xfrm>
        </p:spPr>
        <p:txBody>
          <a:bodyPr/>
          <a:lstStyle/>
          <a:p>
            <a:r>
              <a:rPr lang="en-US"/>
              <a:t>Top Club Top Club Contest – Disrict 4-A1 - 2022-2023</a:t>
            </a:r>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18</a:t>
            </a:fld>
            <a:endParaRPr lang="en-US"/>
          </a:p>
        </p:txBody>
      </p:sp>
      <p:sp>
        <p:nvSpPr>
          <p:cNvPr id="22" name="Freeform: Shape 21">
            <a:extLst>
              <a:ext uri="{FF2B5EF4-FFF2-40B4-BE49-F238E27FC236}">
                <a16:creationId xmlns:a16="http://schemas.microsoft.com/office/drawing/2014/main" id="{C6F3814E-455F-456B-B1AF-7B993965A2C0}"/>
              </a:ext>
              <a:ext uri="{C183D7F6-B498-43B3-948B-1728B52AA6E4}">
                <adec:decorative xmlns:adec="http://schemas.microsoft.com/office/drawing/2017/decorative" val="1"/>
              </a:ext>
            </a:extLst>
          </p:cNvPr>
          <p:cNvSpPr>
            <a:spLocks noChangeAspect="1"/>
          </p:cNvSpPr>
          <p:nvPr/>
        </p:nvSpPr>
        <p:spPr>
          <a:xfrm>
            <a:off x="4295775" y="0"/>
            <a:ext cx="360000" cy="274638"/>
          </a:xfrm>
          <a:custGeom>
            <a:avLst/>
            <a:gdLst>
              <a:gd name="connsiteX0" fmla="*/ 30714 w 360000"/>
              <a:gd name="connsiteY0" fmla="*/ 0 h 274638"/>
              <a:gd name="connsiteX1" fmla="*/ 329286 w 360000"/>
              <a:gd name="connsiteY1" fmla="*/ 0 h 274638"/>
              <a:gd name="connsiteX2" fmla="*/ 345855 w 360000"/>
              <a:gd name="connsiteY2" fmla="*/ 24574 h 274638"/>
              <a:gd name="connsiteX3" fmla="*/ 360000 w 360000"/>
              <a:gd name="connsiteY3" fmla="*/ 94638 h 274638"/>
              <a:gd name="connsiteX4" fmla="*/ 180000 w 360000"/>
              <a:gd name="connsiteY4" fmla="*/ 274638 h 274638"/>
              <a:gd name="connsiteX5" fmla="*/ 0 w 360000"/>
              <a:gd name="connsiteY5" fmla="*/ 94638 h 274638"/>
              <a:gd name="connsiteX6" fmla="*/ 14145 w 360000"/>
              <a:gd name="connsiteY6" fmla="*/ 24574 h 27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0" h="274638">
                <a:moveTo>
                  <a:pt x="30714" y="0"/>
                </a:moveTo>
                <a:lnTo>
                  <a:pt x="329286" y="0"/>
                </a:lnTo>
                <a:lnTo>
                  <a:pt x="345855" y="24574"/>
                </a:lnTo>
                <a:cubicBezTo>
                  <a:pt x="354963" y="46109"/>
                  <a:pt x="360000" y="69785"/>
                  <a:pt x="360000" y="94638"/>
                </a:cubicBezTo>
                <a:cubicBezTo>
                  <a:pt x="360000" y="194049"/>
                  <a:pt x="279411" y="274638"/>
                  <a:pt x="180000" y="274638"/>
                </a:cubicBezTo>
                <a:cubicBezTo>
                  <a:pt x="80589" y="274638"/>
                  <a:pt x="0" y="194049"/>
                  <a:pt x="0" y="94638"/>
                </a:cubicBezTo>
                <a:cubicBezTo>
                  <a:pt x="0" y="69785"/>
                  <a:pt x="5037" y="46109"/>
                  <a:pt x="14145" y="24574"/>
                </a:cubicBezTo>
                <a:close/>
              </a:path>
            </a:pathLst>
          </a:cu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2193790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D10F3D66-0109-4903-90B9-66D0E288F721}"/>
              </a:ext>
              <a:ext uri="{C183D7F6-B498-43B3-948B-1728B52AA6E4}">
                <adec:decorative xmlns:adec="http://schemas.microsoft.com/office/drawing/2017/decorative" val="1"/>
              </a:ext>
            </a:extLst>
          </p:cNvPr>
          <p:cNvGrpSpPr/>
          <p:nvPr/>
        </p:nvGrpSpPr>
        <p:grpSpPr>
          <a:xfrm>
            <a:off x="10379261" y="2030035"/>
            <a:ext cx="1335600" cy="1262947"/>
            <a:chOff x="10145015" y="2343978"/>
            <a:chExt cx="1335600" cy="1262947"/>
          </a:xfrm>
        </p:grpSpPr>
        <p:sp>
          <p:nvSpPr>
            <p:cNvPr id="26" name="Freeform: Shape 25">
              <a:extLst>
                <a:ext uri="{FF2B5EF4-FFF2-40B4-BE49-F238E27FC236}">
                  <a16:creationId xmlns:a16="http://schemas.microsoft.com/office/drawing/2014/main" id="{57DAB968-9B52-4EFF-AD39-7657DFEA6E48}"/>
                </a:ext>
              </a:extLst>
            </p:cNvPr>
            <p:cNvSpPr>
              <a:spLocks noChangeAspect="1"/>
            </p:cNvSpPr>
            <p:nvPr/>
          </p:nvSpPr>
          <p:spPr>
            <a:xfrm rot="8100000">
              <a:off x="10400615" y="234397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254000" dist="101600" dir="732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7" name="Oval 26">
              <a:extLst>
                <a:ext uri="{FF2B5EF4-FFF2-40B4-BE49-F238E27FC236}">
                  <a16:creationId xmlns:a16="http://schemas.microsoft.com/office/drawing/2014/main" id="{962BE440-9634-4380-B142-5DB692420C52}"/>
                </a:ext>
              </a:extLst>
            </p:cNvPr>
            <p:cNvSpPr/>
            <p:nvPr/>
          </p:nvSpPr>
          <p:spPr>
            <a:xfrm rot="13500000">
              <a:off x="10415015" y="2179851"/>
              <a:ext cx="540000" cy="1080000"/>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7" name="Title 6">
            <a:extLst>
              <a:ext uri="{FF2B5EF4-FFF2-40B4-BE49-F238E27FC236}">
                <a16:creationId xmlns:a16="http://schemas.microsoft.com/office/drawing/2014/main" id="{4B18D636-CC10-4B1E-AA38-419DCCF2D9C9}"/>
              </a:ext>
            </a:extLst>
          </p:cNvPr>
          <p:cNvSpPr>
            <a:spLocks noGrp="1"/>
          </p:cNvSpPr>
          <p:nvPr>
            <p:ph type="title"/>
          </p:nvPr>
        </p:nvSpPr>
        <p:spPr>
          <a:xfrm>
            <a:off x="188782" y="549275"/>
            <a:ext cx="11814436" cy="1332000"/>
          </a:xfrm>
        </p:spPr>
        <p:txBody>
          <a:bodyPr>
            <a:normAutofit fontScale="90000"/>
          </a:bodyPr>
          <a:lstStyle/>
          <a:p>
            <a:r>
              <a:rPr lang="en-US" sz="5400" dirty="0">
                <a:solidFill>
                  <a:schemeClr val="accent5"/>
                </a:solidFill>
              </a:rPr>
              <a:t>Fun and Fellowship </a:t>
            </a:r>
            <a:r>
              <a:rPr lang="en-US" sz="5400" dirty="0"/>
              <a:t>- Attendance at Events</a:t>
            </a:r>
            <a:br>
              <a:rPr lang="en-US" sz="5400" dirty="0"/>
            </a:br>
            <a:br>
              <a:rPr lang="en-US" sz="4800" dirty="0"/>
            </a:br>
            <a:br>
              <a:rPr lang="en-US" sz="4800" dirty="0"/>
            </a:br>
            <a:r>
              <a:rPr lang="en-US" dirty="0"/>
              <a:t> </a:t>
            </a:r>
          </a:p>
        </p:txBody>
      </p:sp>
      <p:sp>
        <p:nvSpPr>
          <p:cNvPr id="12" name="Content Placeholder 11">
            <a:extLst>
              <a:ext uri="{FF2B5EF4-FFF2-40B4-BE49-F238E27FC236}">
                <a16:creationId xmlns:a16="http://schemas.microsoft.com/office/drawing/2014/main" id="{7FB7F30B-2A84-4C44-BC5A-E826ED6E74A2}"/>
              </a:ext>
            </a:extLst>
          </p:cNvPr>
          <p:cNvSpPr>
            <a:spLocks noGrp="1"/>
          </p:cNvSpPr>
          <p:nvPr>
            <p:ph sz="quarter" idx="4"/>
          </p:nvPr>
        </p:nvSpPr>
        <p:spPr>
          <a:xfrm>
            <a:off x="1491871" y="2029228"/>
            <a:ext cx="8854633" cy="3700215"/>
          </a:xfrm>
        </p:spPr>
        <p:txBody>
          <a:bodyPr/>
          <a:lstStyle/>
          <a:p>
            <a:r>
              <a:rPr lang="en-US" sz="7200" dirty="0"/>
              <a:t>https://district4a</a:t>
            </a:r>
            <a:r>
              <a:rPr lang="en-US" sz="7200" dirty="0">
                <a:latin typeface="Arial" panose="020B0604020202020204" pitchFamily="34" charset="0"/>
                <a:cs typeface="Arial" panose="020B0604020202020204" pitchFamily="34" charset="0"/>
              </a:rPr>
              <a:t>1</a:t>
            </a:r>
            <a:r>
              <a:rPr lang="en-US" sz="7200" dirty="0"/>
              <a:t>lions.wordpress.com/whats-happening/newsletters</a:t>
            </a:r>
          </a:p>
        </p:txBody>
      </p:sp>
      <p:sp>
        <p:nvSpPr>
          <p:cNvPr id="4" name="Date Placeholder 3">
            <a:extLst>
              <a:ext uri="{FF2B5EF4-FFF2-40B4-BE49-F238E27FC236}">
                <a16:creationId xmlns:a16="http://schemas.microsoft.com/office/drawing/2014/main" id="{0C329F70-04F7-4C70-BCF8-D4371F54EF2F}"/>
              </a:ext>
            </a:extLst>
          </p:cNvPr>
          <p:cNvSpPr>
            <a:spLocks noGrp="1"/>
          </p:cNvSpPr>
          <p:nvPr>
            <p:ph type="dt" sz="half" idx="10"/>
          </p:nvPr>
        </p:nvSpPr>
        <p:spPr>
          <a:xfrm>
            <a:off x="550863" y="6507212"/>
            <a:ext cx="2628900" cy="153888"/>
          </a:xfrm>
        </p:spPr>
        <p:txBody>
          <a:bodyPr/>
          <a:lstStyle/>
          <a:p>
            <a:fld id="{56883D3F-4F45-4356-A674-ADCFEF6A0868}" type="datetime1">
              <a:rPr lang="en-US" smtClean="0"/>
              <a:t>8/28/2023</a:t>
            </a:fld>
            <a:endParaRPr lang="en-US" dirty="0"/>
          </a:p>
        </p:txBody>
      </p:sp>
      <p:sp>
        <p:nvSpPr>
          <p:cNvPr id="5" name="Footer Placeholder 4">
            <a:extLst>
              <a:ext uri="{FF2B5EF4-FFF2-40B4-BE49-F238E27FC236}">
                <a16:creationId xmlns:a16="http://schemas.microsoft.com/office/drawing/2014/main" id="{06A3302E-502D-4151-81C9-5FD6AF9596D6}"/>
              </a:ext>
            </a:extLst>
          </p:cNvPr>
          <p:cNvSpPr>
            <a:spLocks noGrp="1"/>
          </p:cNvSpPr>
          <p:nvPr>
            <p:ph type="ftr" sz="quarter" idx="11"/>
          </p:nvPr>
        </p:nvSpPr>
        <p:spPr>
          <a:xfrm>
            <a:off x="3359150" y="6507212"/>
            <a:ext cx="6379210" cy="153888"/>
          </a:xfrm>
        </p:spPr>
        <p:txBody>
          <a:bodyPr/>
          <a:lstStyle/>
          <a:p>
            <a:r>
              <a:rPr lang="en-US" dirty="0"/>
              <a:t>Top Club Top Club Contest – </a:t>
            </a:r>
            <a:r>
              <a:rPr lang="en-US" dirty="0" err="1"/>
              <a:t>Disrict</a:t>
            </a:r>
            <a:r>
              <a:rPr lang="en-US" dirty="0"/>
              <a:t> 4-A1 - 2023-2024</a:t>
            </a:r>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19</a:t>
            </a:fld>
            <a:endParaRPr lang="en-US"/>
          </a:p>
        </p:txBody>
      </p:sp>
      <p:sp>
        <p:nvSpPr>
          <p:cNvPr id="22" name="Freeform: Shape 21">
            <a:extLst>
              <a:ext uri="{FF2B5EF4-FFF2-40B4-BE49-F238E27FC236}">
                <a16:creationId xmlns:a16="http://schemas.microsoft.com/office/drawing/2014/main" id="{C6F3814E-455F-456B-B1AF-7B993965A2C0}"/>
              </a:ext>
              <a:ext uri="{C183D7F6-B498-43B3-948B-1728B52AA6E4}">
                <adec:decorative xmlns:adec="http://schemas.microsoft.com/office/drawing/2017/decorative" val="1"/>
              </a:ext>
            </a:extLst>
          </p:cNvPr>
          <p:cNvSpPr>
            <a:spLocks noChangeAspect="1"/>
          </p:cNvSpPr>
          <p:nvPr/>
        </p:nvSpPr>
        <p:spPr>
          <a:xfrm>
            <a:off x="4295775" y="0"/>
            <a:ext cx="360000" cy="274638"/>
          </a:xfrm>
          <a:custGeom>
            <a:avLst/>
            <a:gdLst>
              <a:gd name="connsiteX0" fmla="*/ 30714 w 360000"/>
              <a:gd name="connsiteY0" fmla="*/ 0 h 274638"/>
              <a:gd name="connsiteX1" fmla="*/ 329286 w 360000"/>
              <a:gd name="connsiteY1" fmla="*/ 0 h 274638"/>
              <a:gd name="connsiteX2" fmla="*/ 345855 w 360000"/>
              <a:gd name="connsiteY2" fmla="*/ 24574 h 274638"/>
              <a:gd name="connsiteX3" fmla="*/ 360000 w 360000"/>
              <a:gd name="connsiteY3" fmla="*/ 94638 h 274638"/>
              <a:gd name="connsiteX4" fmla="*/ 180000 w 360000"/>
              <a:gd name="connsiteY4" fmla="*/ 274638 h 274638"/>
              <a:gd name="connsiteX5" fmla="*/ 0 w 360000"/>
              <a:gd name="connsiteY5" fmla="*/ 94638 h 274638"/>
              <a:gd name="connsiteX6" fmla="*/ 14145 w 360000"/>
              <a:gd name="connsiteY6" fmla="*/ 24574 h 27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0" h="274638">
                <a:moveTo>
                  <a:pt x="30714" y="0"/>
                </a:moveTo>
                <a:lnTo>
                  <a:pt x="329286" y="0"/>
                </a:lnTo>
                <a:lnTo>
                  <a:pt x="345855" y="24574"/>
                </a:lnTo>
                <a:cubicBezTo>
                  <a:pt x="354963" y="46109"/>
                  <a:pt x="360000" y="69785"/>
                  <a:pt x="360000" y="94638"/>
                </a:cubicBezTo>
                <a:cubicBezTo>
                  <a:pt x="360000" y="194049"/>
                  <a:pt x="279411" y="274638"/>
                  <a:pt x="180000" y="274638"/>
                </a:cubicBezTo>
                <a:cubicBezTo>
                  <a:pt x="80589" y="274638"/>
                  <a:pt x="0" y="194049"/>
                  <a:pt x="0" y="94638"/>
                </a:cubicBezTo>
                <a:cubicBezTo>
                  <a:pt x="0" y="69785"/>
                  <a:pt x="5037" y="46109"/>
                  <a:pt x="14145" y="24574"/>
                </a:cubicBezTo>
                <a:close/>
              </a:path>
            </a:pathLst>
          </a:cu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171461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pattFill prst="pct75">
          <a:fgClr>
            <a:schemeClr val="accent6"/>
          </a:fgClr>
          <a:bgClr>
            <a:schemeClr val="accent5"/>
          </a:bgClr>
        </a:pattFill>
        <a:effectLst/>
      </p:bgPr>
    </p:bg>
    <p:spTree>
      <p:nvGrpSpPr>
        <p:cNvPr id="1" name=""/>
        <p:cNvGrpSpPr/>
        <p:nvPr/>
      </p:nvGrpSpPr>
      <p:grpSpPr>
        <a:xfrm>
          <a:off x="0" y="0"/>
          <a:ext cx="0" cy="0"/>
          <a:chOff x="0" y="0"/>
          <a:chExt cx="0" cy="0"/>
        </a:xfrm>
      </p:grpSpPr>
      <p:sp useBgFill="1">
        <p:nvSpPr>
          <p:cNvPr id="17" name="Rectangle 12">
            <a:extLst>
              <a:ext uri="{FF2B5EF4-FFF2-40B4-BE49-F238E27FC236}">
                <a16:creationId xmlns:a16="http://schemas.microsoft.com/office/drawing/2014/main" id="{65EE0CA1-D3EE-4024-8924-687FF7C9B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4">
            <a:extLst>
              <a:ext uri="{FF2B5EF4-FFF2-40B4-BE49-F238E27FC236}">
                <a16:creationId xmlns:a16="http://schemas.microsoft.com/office/drawing/2014/main" id="{008BA5EF-099A-47C4-B002-198EE687BC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2910D835-B454-4270-BB35-86A187307E6F}"/>
              </a:ext>
            </a:extLst>
          </p:cNvPr>
          <p:cNvSpPr>
            <a:spLocks noGrp="1"/>
          </p:cNvSpPr>
          <p:nvPr>
            <p:ph type="dt" sz="half" idx="10"/>
          </p:nvPr>
        </p:nvSpPr>
        <p:spPr>
          <a:xfrm>
            <a:off x="550863" y="6507212"/>
            <a:ext cx="2628900" cy="153888"/>
          </a:xfrm>
        </p:spPr>
        <p:txBody>
          <a:bodyPr>
            <a:normAutofit/>
          </a:bodyPr>
          <a:lstStyle/>
          <a:p>
            <a:pPr>
              <a:spcAft>
                <a:spcPts val="600"/>
              </a:spcAft>
            </a:pPr>
            <a:fld id="{4B3C7D26-4176-44E6-8C7F-4281B6EB02F3}" type="datetime1">
              <a:rPr lang="en-US" smtClean="0"/>
              <a:t>8/28/2023</a:t>
            </a:fld>
            <a:endParaRPr lang="en-US"/>
          </a:p>
        </p:txBody>
      </p:sp>
      <p:sp>
        <p:nvSpPr>
          <p:cNvPr id="3" name="Footer Placeholder 2">
            <a:extLst>
              <a:ext uri="{FF2B5EF4-FFF2-40B4-BE49-F238E27FC236}">
                <a16:creationId xmlns:a16="http://schemas.microsoft.com/office/drawing/2014/main" id="{7F7F653B-90B5-4F47-A33F-93DCB2EF68C2}"/>
              </a:ext>
            </a:extLst>
          </p:cNvPr>
          <p:cNvSpPr>
            <a:spLocks noGrp="1"/>
          </p:cNvSpPr>
          <p:nvPr>
            <p:ph type="ftr" sz="quarter" idx="11"/>
          </p:nvPr>
        </p:nvSpPr>
        <p:spPr>
          <a:xfrm>
            <a:off x="3359150" y="6507212"/>
            <a:ext cx="6379210" cy="153888"/>
          </a:xfrm>
        </p:spPr>
        <p:txBody>
          <a:bodyPr>
            <a:normAutofit/>
          </a:bodyPr>
          <a:lstStyle/>
          <a:p>
            <a:pPr>
              <a:spcAft>
                <a:spcPts val="600"/>
              </a:spcAft>
            </a:pPr>
            <a:r>
              <a:rPr lang="en-US" dirty="0"/>
              <a:t>Top Club Top Club Contest – </a:t>
            </a:r>
            <a:r>
              <a:rPr lang="en-US" dirty="0" err="1"/>
              <a:t>Disrict</a:t>
            </a:r>
            <a:r>
              <a:rPr lang="en-US" dirty="0"/>
              <a:t> 4-A1 - 2023-2024</a:t>
            </a:r>
          </a:p>
        </p:txBody>
      </p:sp>
      <p:sp>
        <p:nvSpPr>
          <p:cNvPr id="4" name="Slide Number Placeholder 3">
            <a:extLst>
              <a:ext uri="{FF2B5EF4-FFF2-40B4-BE49-F238E27FC236}">
                <a16:creationId xmlns:a16="http://schemas.microsoft.com/office/drawing/2014/main" id="{E1E7D98D-6710-41D2-B258-E1A1059D29F8}"/>
              </a:ext>
            </a:extLst>
          </p:cNvPr>
          <p:cNvSpPr>
            <a:spLocks noGrp="1"/>
          </p:cNvSpPr>
          <p:nvPr>
            <p:ph type="sldNum" sz="quarter" idx="12"/>
          </p:nvPr>
        </p:nvSpPr>
        <p:spPr>
          <a:xfrm>
            <a:off x="9948863" y="6507212"/>
            <a:ext cx="1692274" cy="153888"/>
          </a:xfrm>
        </p:spPr>
        <p:txBody>
          <a:bodyPr>
            <a:normAutofit/>
          </a:bodyPr>
          <a:lstStyle/>
          <a:p>
            <a:pPr>
              <a:spcAft>
                <a:spcPts val="600"/>
              </a:spcAft>
            </a:pPr>
            <a:fld id="{DBA1B0FB-D917-4C8C-928F-313BD683BF39}" type="slidenum">
              <a:rPr lang="en-US" smtClean="0"/>
              <a:pPr>
                <a:spcAft>
                  <a:spcPts val="600"/>
                </a:spcAft>
              </a:pPr>
              <a:t>20</a:t>
            </a:fld>
            <a:endParaRPr lang="en-US"/>
          </a:p>
        </p:txBody>
      </p:sp>
      <p:graphicFrame>
        <p:nvGraphicFramePr>
          <p:cNvPr id="10" name="Table 10">
            <a:extLst>
              <a:ext uri="{FF2B5EF4-FFF2-40B4-BE49-F238E27FC236}">
                <a16:creationId xmlns:a16="http://schemas.microsoft.com/office/drawing/2014/main" id="{9DA84BBA-ADC2-DE90-99B2-8A2BB21AC3DD}"/>
              </a:ext>
            </a:extLst>
          </p:cNvPr>
          <p:cNvGraphicFramePr>
            <a:graphicFrameLocks noGrp="1"/>
          </p:cNvGraphicFramePr>
          <p:nvPr>
            <p:extLst>
              <p:ext uri="{D42A27DB-BD31-4B8C-83A1-F6EECF244321}">
                <p14:modId xmlns:p14="http://schemas.microsoft.com/office/powerpoint/2010/main" val="630201921"/>
              </p:ext>
            </p:extLst>
          </p:nvPr>
        </p:nvGraphicFramePr>
        <p:xfrm>
          <a:off x="295514" y="1491973"/>
          <a:ext cx="11635197" cy="4327158"/>
        </p:xfrm>
        <a:graphic>
          <a:graphicData uri="http://schemas.openxmlformats.org/drawingml/2006/table">
            <a:tbl>
              <a:tblPr firstRow="1" bandRow="1">
                <a:tableStyleId>{5C22544A-7EE6-4342-B048-85BDC9FD1C3A}</a:tableStyleId>
              </a:tblPr>
              <a:tblGrid>
                <a:gridCol w="4377154">
                  <a:extLst>
                    <a:ext uri="{9D8B030D-6E8A-4147-A177-3AD203B41FA5}">
                      <a16:colId xmlns:a16="http://schemas.microsoft.com/office/drawing/2014/main" val="3750416679"/>
                    </a:ext>
                  </a:extLst>
                </a:gridCol>
                <a:gridCol w="2491530">
                  <a:extLst>
                    <a:ext uri="{9D8B030D-6E8A-4147-A177-3AD203B41FA5}">
                      <a16:colId xmlns:a16="http://schemas.microsoft.com/office/drawing/2014/main" val="4136156856"/>
                    </a:ext>
                  </a:extLst>
                </a:gridCol>
                <a:gridCol w="4766513">
                  <a:extLst>
                    <a:ext uri="{9D8B030D-6E8A-4147-A177-3AD203B41FA5}">
                      <a16:colId xmlns:a16="http://schemas.microsoft.com/office/drawing/2014/main" val="413085322"/>
                    </a:ext>
                  </a:extLst>
                </a:gridCol>
              </a:tblGrid>
              <a:tr h="669558">
                <a:tc>
                  <a:txBody>
                    <a:bodyPr/>
                    <a:lstStyle/>
                    <a:p>
                      <a:pPr algn="ctr"/>
                      <a:r>
                        <a:rPr lang="en-US" sz="3600" dirty="0">
                          <a:solidFill>
                            <a:schemeClr val="tx1"/>
                          </a:solidFill>
                        </a:rPr>
                        <a:t>Item</a:t>
                      </a:r>
                    </a:p>
                  </a:txBody>
                  <a:tcPr>
                    <a:noFill/>
                  </a:tcPr>
                </a:tc>
                <a:tc>
                  <a:txBody>
                    <a:bodyPr/>
                    <a:lstStyle/>
                    <a:p>
                      <a:pPr algn="ctr"/>
                      <a:r>
                        <a:rPr lang="en-US" sz="3600" dirty="0">
                          <a:solidFill>
                            <a:schemeClr val="tx1"/>
                          </a:solidFill>
                        </a:rPr>
                        <a:t>Points</a:t>
                      </a:r>
                    </a:p>
                  </a:txBody>
                  <a:tcPr>
                    <a:noFill/>
                  </a:tcPr>
                </a:tc>
                <a:tc>
                  <a:txBody>
                    <a:bodyPr/>
                    <a:lstStyle/>
                    <a:p>
                      <a:pPr algn="ctr"/>
                      <a:r>
                        <a:rPr lang="en-US" sz="3600" dirty="0">
                          <a:solidFill>
                            <a:schemeClr val="tx1"/>
                          </a:solidFill>
                        </a:rPr>
                        <a:t>Source</a:t>
                      </a:r>
                    </a:p>
                  </a:txBody>
                  <a:tcPr>
                    <a:noFill/>
                  </a:tcPr>
                </a:tc>
                <a:extLst>
                  <a:ext uri="{0D108BD9-81ED-4DB2-BD59-A6C34878D82A}">
                    <a16:rowId xmlns:a16="http://schemas.microsoft.com/office/drawing/2014/main" val="1464253334"/>
                  </a:ext>
                </a:extLst>
              </a:tr>
              <a:tr h="501720">
                <a:tc>
                  <a:txBody>
                    <a:bodyPr/>
                    <a:lstStyle/>
                    <a:p>
                      <a:r>
                        <a:rPr lang="en-US" sz="2400" dirty="0">
                          <a:solidFill>
                            <a:schemeClr val="tx1"/>
                          </a:solidFill>
                        </a:rPr>
                        <a:t>Attendance Regional Lions Leadership Institute (formally MD4 Leadership Institute)</a:t>
                      </a:r>
                    </a:p>
                  </a:txBody>
                  <a:tcPr>
                    <a:noFill/>
                  </a:tcPr>
                </a:tc>
                <a:tc>
                  <a:txBody>
                    <a:bodyPr/>
                    <a:lstStyle/>
                    <a:p>
                      <a:pPr algn="r"/>
                      <a:r>
                        <a:rPr lang="en-US" sz="2400" dirty="0">
                          <a:solidFill>
                            <a:schemeClr val="tx1"/>
                          </a:solidFill>
                        </a:rPr>
                        <a:t>1,000 – each</a:t>
                      </a:r>
                    </a:p>
                  </a:txBody>
                  <a:tcPr>
                    <a:noFill/>
                  </a:tcPr>
                </a:tc>
                <a:tc>
                  <a:txBody>
                    <a:bodyPr/>
                    <a:lstStyle/>
                    <a:p>
                      <a:r>
                        <a:rPr lang="en-US" sz="2400" dirty="0">
                          <a:solidFill>
                            <a:schemeClr val="tx1"/>
                          </a:solidFill>
                        </a:rPr>
                        <a:t>Copy of paid Registration</a:t>
                      </a:r>
                    </a:p>
                  </a:txBody>
                  <a:tcPr>
                    <a:noFill/>
                  </a:tcPr>
                </a:tc>
                <a:extLst>
                  <a:ext uri="{0D108BD9-81ED-4DB2-BD59-A6C34878D82A}">
                    <a16:rowId xmlns:a16="http://schemas.microsoft.com/office/drawing/2014/main" val="3905820609"/>
                  </a:ext>
                </a:extLst>
              </a:tr>
              <a:tr h="337889">
                <a:tc>
                  <a:txBody>
                    <a:bodyPr/>
                    <a:lstStyle/>
                    <a:p>
                      <a:r>
                        <a:rPr lang="en-US" sz="2400" dirty="0">
                          <a:solidFill>
                            <a:schemeClr val="tx1"/>
                          </a:solidFill>
                        </a:rPr>
                        <a:t>Completion of each Lions University Class by a Lion</a:t>
                      </a:r>
                    </a:p>
                  </a:txBody>
                  <a:tcPr>
                    <a:noFill/>
                  </a:tcPr>
                </a:tc>
                <a:tc>
                  <a:txBody>
                    <a:bodyPr/>
                    <a:lstStyle/>
                    <a:p>
                      <a:pPr algn="r"/>
                      <a:r>
                        <a:rPr lang="en-US" sz="2400" dirty="0">
                          <a:solidFill>
                            <a:schemeClr val="tx1"/>
                          </a:solidFill>
                        </a:rPr>
                        <a:t>1,000 – each</a:t>
                      </a:r>
                    </a:p>
                  </a:txBody>
                  <a:tcPr>
                    <a:noFill/>
                  </a:tcPr>
                </a:tc>
                <a:tc>
                  <a:txBody>
                    <a:bodyPr/>
                    <a:lstStyle/>
                    <a:p>
                      <a:r>
                        <a:rPr lang="en-US" sz="2400" dirty="0">
                          <a:solidFill>
                            <a:schemeClr val="tx1"/>
                          </a:solidFill>
                        </a:rPr>
                        <a:t>Copy of Certificate of Completion</a:t>
                      </a:r>
                    </a:p>
                  </a:txBody>
                  <a:tcPr>
                    <a:noFill/>
                  </a:tcPr>
                </a:tc>
                <a:extLst>
                  <a:ext uri="{0D108BD9-81ED-4DB2-BD59-A6C34878D82A}">
                    <a16:rowId xmlns:a16="http://schemas.microsoft.com/office/drawing/2014/main" val="954022535"/>
                  </a:ext>
                </a:extLst>
              </a:tr>
              <a:tr h="477842">
                <a:tc>
                  <a:txBody>
                    <a:bodyPr/>
                    <a:lstStyle/>
                    <a:p>
                      <a:r>
                        <a:rPr lang="en-US" sz="2400" dirty="0">
                          <a:solidFill>
                            <a:schemeClr val="tx1"/>
                          </a:solidFill>
                        </a:rPr>
                        <a:t>Completion of Lions University BA or MA</a:t>
                      </a:r>
                    </a:p>
                  </a:txBody>
                  <a:tcPr>
                    <a:noFill/>
                  </a:tcPr>
                </a:tc>
                <a:tc>
                  <a:txBody>
                    <a:bodyPr/>
                    <a:lstStyle/>
                    <a:p>
                      <a:pPr algn="r"/>
                      <a:r>
                        <a:rPr lang="en-US" sz="2400" dirty="0">
                          <a:solidFill>
                            <a:schemeClr val="tx1"/>
                          </a:solidFill>
                        </a:rPr>
                        <a:t>10,000 – Each requirement</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Copy of Certificate of Completion</a:t>
                      </a:r>
                    </a:p>
                  </a:txBody>
                  <a:tcPr>
                    <a:noFill/>
                  </a:tcPr>
                </a:tc>
                <a:extLst>
                  <a:ext uri="{0D108BD9-81ED-4DB2-BD59-A6C34878D82A}">
                    <a16:rowId xmlns:a16="http://schemas.microsoft.com/office/drawing/2014/main" val="2962562381"/>
                  </a:ext>
                </a:extLst>
              </a:tr>
              <a:tr h="477842">
                <a:tc>
                  <a:txBody>
                    <a:bodyPr/>
                    <a:lstStyle/>
                    <a:p>
                      <a:r>
                        <a:rPr lang="en-US" sz="2400" dirty="0">
                          <a:solidFill>
                            <a:schemeClr val="tx1"/>
                          </a:solidFill>
                        </a:rPr>
                        <a:t>Guiding Lion Certification by Club Member</a:t>
                      </a:r>
                    </a:p>
                  </a:txBody>
                  <a:tcPr>
                    <a:noFill/>
                  </a:tcPr>
                </a:tc>
                <a:tc>
                  <a:txBody>
                    <a:bodyPr/>
                    <a:lstStyle/>
                    <a:p>
                      <a:pPr algn="r"/>
                      <a:r>
                        <a:rPr lang="en-US" sz="2400" dirty="0">
                          <a:solidFill>
                            <a:schemeClr val="tx1"/>
                          </a:solidFill>
                        </a:rPr>
                        <a:t>2,000 - each</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Copy of Certificate of Completion</a:t>
                      </a:r>
                    </a:p>
                  </a:txBody>
                  <a:tcPr>
                    <a:noFill/>
                  </a:tcPr>
                </a:tc>
                <a:extLst>
                  <a:ext uri="{0D108BD9-81ED-4DB2-BD59-A6C34878D82A}">
                    <a16:rowId xmlns:a16="http://schemas.microsoft.com/office/drawing/2014/main" val="3694643260"/>
                  </a:ext>
                </a:extLst>
              </a:tr>
            </a:tbl>
          </a:graphicData>
        </a:graphic>
      </p:graphicFrame>
      <p:sp>
        <p:nvSpPr>
          <p:cNvPr id="28" name="TextBox 27">
            <a:extLst>
              <a:ext uri="{FF2B5EF4-FFF2-40B4-BE49-F238E27FC236}">
                <a16:creationId xmlns:a16="http://schemas.microsoft.com/office/drawing/2014/main" id="{5624F3F1-F3BE-862A-F717-B4A3EF920117}"/>
              </a:ext>
            </a:extLst>
          </p:cNvPr>
          <p:cNvSpPr txBox="1"/>
          <p:nvPr/>
        </p:nvSpPr>
        <p:spPr>
          <a:xfrm>
            <a:off x="295514" y="825511"/>
            <a:ext cx="11600972" cy="769441"/>
          </a:xfrm>
          <a:prstGeom prst="rect">
            <a:avLst/>
          </a:prstGeom>
          <a:noFill/>
        </p:spPr>
        <p:txBody>
          <a:bodyPr wrap="square">
            <a:spAutoFit/>
          </a:bodyPr>
          <a:lstStyle/>
          <a:p>
            <a:r>
              <a:rPr lang="en-US" sz="4400" dirty="0">
                <a:solidFill>
                  <a:schemeClr val="accent5"/>
                </a:solidFill>
              </a:rPr>
              <a:t>Leadership</a:t>
            </a:r>
            <a:r>
              <a:rPr lang="en-US" sz="4400" dirty="0"/>
              <a:t> - Lions Leadership Development</a:t>
            </a:r>
          </a:p>
        </p:txBody>
      </p:sp>
    </p:spTree>
    <p:extLst>
      <p:ext uri="{BB962C8B-B14F-4D97-AF65-F5344CB8AC3E}">
        <p14:creationId xmlns:p14="http://schemas.microsoft.com/office/powerpoint/2010/main" val="38401310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D10F3D66-0109-4903-90B9-66D0E288F721}"/>
              </a:ext>
              <a:ext uri="{C183D7F6-B498-43B3-948B-1728B52AA6E4}">
                <adec:decorative xmlns:adec="http://schemas.microsoft.com/office/drawing/2017/decorative" val="1"/>
              </a:ext>
            </a:extLst>
          </p:cNvPr>
          <p:cNvGrpSpPr/>
          <p:nvPr/>
        </p:nvGrpSpPr>
        <p:grpSpPr>
          <a:xfrm>
            <a:off x="10379261" y="2030035"/>
            <a:ext cx="1335600" cy="1262947"/>
            <a:chOff x="10145015" y="2343978"/>
            <a:chExt cx="1335600" cy="1262947"/>
          </a:xfrm>
        </p:grpSpPr>
        <p:sp>
          <p:nvSpPr>
            <p:cNvPr id="26" name="Freeform: Shape 25">
              <a:extLst>
                <a:ext uri="{FF2B5EF4-FFF2-40B4-BE49-F238E27FC236}">
                  <a16:creationId xmlns:a16="http://schemas.microsoft.com/office/drawing/2014/main" id="{57DAB968-9B52-4EFF-AD39-7657DFEA6E48}"/>
                </a:ext>
              </a:extLst>
            </p:cNvPr>
            <p:cNvSpPr>
              <a:spLocks noChangeAspect="1"/>
            </p:cNvSpPr>
            <p:nvPr/>
          </p:nvSpPr>
          <p:spPr>
            <a:xfrm rot="8100000">
              <a:off x="10400615" y="234397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254000" dist="101600" dir="732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7" name="Oval 26">
              <a:extLst>
                <a:ext uri="{FF2B5EF4-FFF2-40B4-BE49-F238E27FC236}">
                  <a16:creationId xmlns:a16="http://schemas.microsoft.com/office/drawing/2014/main" id="{962BE440-9634-4380-B142-5DB692420C52}"/>
                </a:ext>
              </a:extLst>
            </p:cNvPr>
            <p:cNvSpPr/>
            <p:nvPr/>
          </p:nvSpPr>
          <p:spPr>
            <a:xfrm rot="13500000">
              <a:off x="10415015" y="2179851"/>
              <a:ext cx="540000" cy="1080000"/>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7" name="Title 6">
            <a:extLst>
              <a:ext uri="{FF2B5EF4-FFF2-40B4-BE49-F238E27FC236}">
                <a16:creationId xmlns:a16="http://schemas.microsoft.com/office/drawing/2014/main" id="{4B18D636-CC10-4B1E-AA38-419DCCF2D9C9}"/>
              </a:ext>
            </a:extLst>
          </p:cNvPr>
          <p:cNvSpPr>
            <a:spLocks noGrp="1"/>
          </p:cNvSpPr>
          <p:nvPr>
            <p:ph type="title"/>
          </p:nvPr>
        </p:nvSpPr>
        <p:spPr>
          <a:xfrm>
            <a:off x="188782" y="549275"/>
            <a:ext cx="11814436" cy="1332000"/>
          </a:xfrm>
        </p:spPr>
        <p:txBody>
          <a:bodyPr>
            <a:normAutofit fontScale="90000"/>
          </a:bodyPr>
          <a:lstStyle/>
          <a:p>
            <a:r>
              <a:rPr lang="en-US" sz="4900" dirty="0">
                <a:solidFill>
                  <a:schemeClr val="accent5"/>
                </a:solidFill>
              </a:rPr>
              <a:t>Leadership</a:t>
            </a:r>
            <a:r>
              <a:rPr lang="en-US" sz="4900" dirty="0"/>
              <a:t> - Lions Leadership Development</a:t>
            </a:r>
            <a:br>
              <a:rPr lang="en-US" sz="5400" dirty="0"/>
            </a:br>
            <a:br>
              <a:rPr lang="en-US" sz="4800" dirty="0"/>
            </a:br>
            <a:br>
              <a:rPr lang="en-US" sz="4800" dirty="0"/>
            </a:br>
            <a:r>
              <a:rPr lang="en-US" dirty="0"/>
              <a:t> </a:t>
            </a:r>
          </a:p>
        </p:txBody>
      </p:sp>
      <p:sp>
        <p:nvSpPr>
          <p:cNvPr id="12" name="Content Placeholder 11">
            <a:extLst>
              <a:ext uri="{FF2B5EF4-FFF2-40B4-BE49-F238E27FC236}">
                <a16:creationId xmlns:a16="http://schemas.microsoft.com/office/drawing/2014/main" id="{7FB7F30B-2A84-4C44-BC5A-E826ED6E74A2}"/>
              </a:ext>
            </a:extLst>
          </p:cNvPr>
          <p:cNvSpPr>
            <a:spLocks noGrp="1"/>
          </p:cNvSpPr>
          <p:nvPr>
            <p:ph sz="quarter" idx="4"/>
          </p:nvPr>
        </p:nvSpPr>
        <p:spPr>
          <a:xfrm>
            <a:off x="315884" y="1363288"/>
            <a:ext cx="11332531" cy="4579638"/>
          </a:xfrm>
        </p:spPr>
        <p:txBody>
          <a:bodyPr/>
          <a:lstStyle/>
          <a:p>
            <a:r>
              <a:rPr lang="en-US" sz="3200" dirty="0"/>
              <a:t>Regional Lions Leadership Institute is held in January and March and applications come out around August/September and are usually due 10/31 and 12/31</a:t>
            </a:r>
          </a:p>
          <a:p>
            <a:r>
              <a:rPr lang="en-US" sz="3200" dirty="0">
                <a:hlinkClick r:id="rId3"/>
              </a:rPr>
              <a:t>Lions University.org</a:t>
            </a:r>
            <a:r>
              <a:rPr lang="en-US" sz="3200" dirty="0"/>
              <a:t> is where you can attend classes and earn your degrees.</a:t>
            </a:r>
          </a:p>
          <a:p>
            <a:r>
              <a:rPr lang="en-US" sz="3200" dirty="0"/>
              <a:t>A Guiding Lion Certification is available </a:t>
            </a:r>
            <a:r>
              <a:rPr lang="en-US" sz="3200" dirty="0">
                <a:hlinkClick r:id="rId4"/>
              </a:rPr>
              <a:t>Guiding Lion Program | Lions Clubs International</a:t>
            </a:r>
            <a:r>
              <a:rPr lang="en-US" sz="3200" dirty="0"/>
              <a:t> or just Google it.</a:t>
            </a:r>
          </a:p>
          <a:p>
            <a:endParaRPr lang="en-US" dirty="0"/>
          </a:p>
        </p:txBody>
      </p:sp>
      <p:sp>
        <p:nvSpPr>
          <p:cNvPr id="4" name="Date Placeholder 3">
            <a:extLst>
              <a:ext uri="{FF2B5EF4-FFF2-40B4-BE49-F238E27FC236}">
                <a16:creationId xmlns:a16="http://schemas.microsoft.com/office/drawing/2014/main" id="{0C329F70-04F7-4C70-BCF8-D4371F54EF2F}"/>
              </a:ext>
            </a:extLst>
          </p:cNvPr>
          <p:cNvSpPr>
            <a:spLocks noGrp="1"/>
          </p:cNvSpPr>
          <p:nvPr>
            <p:ph type="dt" sz="half" idx="10"/>
          </p:nvPr>
        </p:nvSpPr>
        <p:spPr>
          <a:xfrm>
            <a:off x="550863" y="6507212"/>
            <a:ext cx="2628900" cy="153888"/>
          </a:xfrm>
        </p:spPr>
        <p:txBody>
          <a:bodyPr/>
          <a:lstStyle/>
          <a:p>
            <a:fld id="{56883D3F-4F45-4356-A674-ADCFEF6A0868}" type="datetime1">
              <a:rPr lang="en-US" smtClean="0"/>
              <a:t>8/28/2023</a:t>
            </a:fld>
            <a:endParaRPr lang="en-US" dirty="0"/>
          </a:p>
        </p:txBody>
      </p:sp>
      <p:sp>
        <p:nvSpPr>
          <p:cNvPr id="5" name="Footer Placeholder 4">
            <a:extLst>
              <a:ext uri="{FF2B5EF4-FFF2-40B4-BE49-F238E27FC236}">
                <a16:creationId xmlns:a16="http://schemas.microsoft.com/office/drawing/2014/main" id="{06A3302E-502D-4151-81C9-5FD6AF9596D6}"/>
              </a:ext>
            </a:extLst>
          </p:cNvPr>
          <p:cNvSpPr>
            <a:spLocks noGrp="1"/>
          </p:cNvSpPr>
          <p:nvPr>
            <p:ph type="ftr" sz="quarter" idx="11"/>
          </p:nvPr>
        </p:nvSpPr>
        <p:spPr>
          <a:xfrm>
            <a:off x="3359150" y="6507212"/>
            <a:ext cx="6379210" cy="153888"/>
          </a:xfrm>
        </p:spPr>
        <p:txBody>
          <a:bodyPr/>
          <a:lstStyle/>
          <a:p>
            <a:r>
              <a:rPr lang="en-US" dirty="0"/>
              <a:t>Top Club Top Club Contest – </a:t>
            </a:r>
            <a:r>
              <a:rPr lang="en-US" dirty="0" err="1"/>
              <a:t>Disrict</a:t>
            </a:r>
            <a:r>
              <a:rPr lang="en-US" dirty="0"/>
              <a:t> 4-A1 - 2023-2024</a:t>
            </a:r>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21</a:t>
            </a:fld>
            <a:endParaRPr lang="en-US"/>
          </a:p>
        </p:txBody>
      </p:sp>
      <p:sp>
        <p:nvSpPr>
          <p:cNvPr id="22" name="Freeform: Shape 21">
            <a:extLst>
              <a:ext uri="{FF2B5EF4-FFF2-40B4-BE49-F238E27FC236}">
                <a16:creationId xmlns:a16="http://schemas.microsoft.com/office/drawing/2014/main" id="{C6F3814E-455F-456B-B1AF-7B993965A2C0}"/>
              </a:ext>
              <a:ext uri="{C183D7F6-B498-43B3-948B-1728B52AA6E4}">
                <adec:decorative xmlns:adec="http://schemas.microsoft.com/office/drawing/2017/decorative" val="1"/>
              </a:ext>
            </a:extLst>
          </p:cNvPr>
          <p:cNvSpPr>
            <a:spLocks noChangeAspect="1"/>
          </p:cNvSpPr>
          <p:nvPr/>
        </p:nvSpPr>
        <p:spPr>
          <a:xfrm>
            <a:off x="4295775" y="0"/>
            <a:ext cx="360000" cy="274638"/>
          </a:xfrm>
          <a:custGeom>
            <a:avLst/>
            <a:gdLst>
              <a:gd name="connsiteX0" fmla="*/ 30714 w 360000"/>
              <a:gd name="connsiteY0" fmla="*/ 0 h 274638"/>
              <a:gd name="connsiteX1" fmla="*/ 329286 w 360000"/>
              <a:gd name="connsiteY1" fmla="*/ 0 h 274638"/>
              <a:gd name="connsiteX2" fmla="*/ 345855 w 360000"/>
              <a:gd name="connsiteY2" fmla="*/ 24574 h 274638"/>
              <a:gd name="connsiteX3" fmla="*/ 360000 w 360000"/>
              <a:gd name="connsiteY3" fmla="*/ 94638 h 274638"/>
              <a:gd name="connsiteX4" fmla="*/ 180000 w 360000"/>
              <a:gd name="connsiteY4" fmla="*/ 274638 h 274638"/>
              <a:gd name="connsiteX5" fmla="*/ 0 w 360000"/>
              <a:gd name="connsiteY5" fmla="*/ 94638 h 274638"/>
              <a:gd name="connsiteX6" fmla="*/ 14145 w 360000"/>
              <a:gd name="connsiteY6" fmla="*/ 24574 h 27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0" h="274638">
                <a:moveTo>
                  <a:pt x="30714" y="0"/>
                </a:moveTo>
                <a:lnTo>
                  <a:pt x="329286" y="0"/>
                </a:lnTo>
                <a:lnTo>
                  <a:pt x="345855" y="24574"/>
                </a:lnTo>
                <a:cubicBezTo>
                  <a:pt x="354963" y="46109"/>
                  <a:pt x="360000" y="69785"/>
                  <a:pt x="360000" y="94638"/>
                </a:cubicBezTo>
                <a:cubicBezTo>
                  <a:pt x="360000" y="194049"/>
                  <a:pt x="279411" y="274638"/>
                  <a:pt x="180000" y="274638"/>
                </a:cubicBezTo>
                <a:cubicBezTo>
                  <a:pt x="80589" y="274638"/>
                  <a:pt x="0" y="194049"/>
                  <a:pt x="0" y="94638"/>
                </a:cubicBezTo>
                <a:cubicBezTo>
                  <a:pt x="0" y="69785"/>
                  <a:pt x="5037" y="46109"/>
                  <a:pt x="14145" y="24574"/>
                </a:cubicBezTo>
                <a:close/>
              </a:path>
            </a:pathLst>
          </a:cu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3751270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D10F3D66-0109-4903-90B9-66D0E288F721}"/>
              </a:ext>
              <a:ext uri="{C183D7F6-B498-43B3-948B-1728B52AA6E4}">
                <adec:decorative xmlns:adec="http://schemas.microsoft.com/office/drawing/2017/decorative" val="1"/>
              </a:ext>
            </a:extLst>
          </p:cNvPr>
          <p:cNvGrpSpPr/>
          <p:nvPr/>
        </p:nvGrpSpPr>
        <p:grpSpPr>
          <a:xfrm>
            <a:off x="10379261" y="2030035"/>
            <a:ext cx="1335600" cy="1262947"/>
            <a:chOff x="10145015" y="2343978"/>
            <a:chExt cx="1335600" cy="1262947"/>
          </a:xfrm>
        </p:grpSpPr>
        <p:sp>
          <p:nvSpPr>
            <p:cNvPr id="26" name="Freeform: Shape 25">
              <a:extLst>
                <a:ext uri="{FF2B5EF4-FFF2-40B4-BE49-F238E27FC236}">
                  <a16:creationId xmlns:a16="http://schemas.microsoft.com/office/drawing/2014/main" id="{57DAB968-9B52-4EFF-AD39-7657DFEA6E48}"/>
                </a:ext>
              </a:extLst>
            </p:cNvPr>
            <p:cNvSpPr>
              <a:spLocks noChangeAspect="1"/>
            </p:cNvSpPr>
            <p:nvPr/>
          </p:nvSpPr>
          <p:spPr>
            <a:xfrm rot="8100000">
              <a:off x="10400615" y="234397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254000" dist="101600" dir="732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7" name="Oval 26">
              <a:extLst>
                <a:ext uri="{FF2B5EF4-FFF2-40B4-BE49-F238E27FC236}">
                  <a16:creationId xmlns:a16="http://schemas.microsoft.com/office/drawing/2014/main" id="{962BE440-9634-4380-B142-5DB692420C52}"/>
                </a:ext>
              </a:extLst>
            </p:cNvPr>
            <p:cNvSpPr/>
            <p:nvPr/>
          </p:nvSpPr>
          <p:spPr>
            <a:xfrm rot="13500000">
              <a:off x="10415015" y="2179851"/>
              <a:ext cx="540000" cy="1080000"/>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7" name="Title 6">
            <a:extLst>
              <a:ext uri="{FF2B5EF4-FFF2-40B4-BE49-F238E27FC236}">
                <a16:creationId xmlns:a16="http://schemas.microsoft.com/office/drawing/2014/main" id="{4B18D636-CC10-4B1E-AA38-419DCCF2D9C9}"/>
              </a:ext>
            </a:extLst>
          </p:cNvPr>
          <p:cNvSpPr>
            <a:spLocks noGrp="1"/>
          </p:cNvSpPr>
          <p:nvPr>
            <p:ph type="title"/>
          </p:nvPr>
        </p:nvSpPr>
        <p:spPr>
          <a:xfrm>
            <a:off x="188782" y="549275"/>
            <a:ext cx="11814436" cy="1332000"/>
          </a:xfrm>
        </p:spPr>
        <p:txBody>
          <a:bodyPr>
            <a:normAutofit fontScale="90000"/>
          </a:bodyPr>
          <a:lstStyle/>
          <a:p>
            <a:r>
              <a:rPr lang="en-US" sz="4900" dirty="0">
                <a:solidFill>
                  <a:schemeClr val="accent5"/>
                </a:solidFill>
              </a:rPr>
              <a:t>Leadership</a:t>
            </a:r>
            <a:r>
              <a:rPr lang="en-US" sz="4900" dirty="0"/>
              <a:t> - Lions Leadership Development</a:t>
            </a:r>
            <a:br>
              <a:rPr lang="en-US" sz="5400" dirty="0"/>
            </a:br>
            <a:br>
              <a:rPr lang="en-US" sz="4800" dirty="0"/>
            </a:br>
            <a:br>
              <a:rPr lang="en-US" sz="4800" dirty="0"/>
            </a:br>
            <a:r>
              <a:rPr lang="en-US" dirty="0"/>
              <a:t> </a:t>
            </a:r>
          </a:p>
        </p:txBody>
      </p:sp>
      <p:sp>
        <p:nvSpPr>
          <p:cNvPr id="12" name="Content Placeholder 11">
            <a:extLst>
              <a:ext uri="{FF2B5EF4-FFF2-40B4-BE49-F238E27FC236}">
                <a16:creationId xmlns:a16="http://schemas.microsoft.com/office/drawing/2014/main" id="{7FB7F30B-2A84-4C44-BC5A-E826ED6E74A2}"/>
              </a:ext>
            </a:extLst>
          </p:cNvPr>
          <p:cNvSpPr>
            <a:spLocks noGrp="1"/>
          </p:cNvSpPr>
          <p:nvPr>
            <p:ph sz="quarter" idx="4"/>
          </p:nvPr>
        </p:nvSpPr>
        <p:spPr>
          <a:xfrm>
            <a:off x="308606" y="1729087"/>
            <a:ext cx="11332531" cy="4579638"/>
          </a:xfrm>
        </p:spPr>
        <p:txBody>
          <a:bodyPr/>
          <a:lstStyle/>
          <a:p>
            <a:r>
              <a:rPr lang="en-US" sz="4800" dirty="0"/>
              <a:t>Or Contact our District GLT</a:t>
            </a:r>
          </a:p>
          <a:p>
            <a:pPr marL="0" indent="0">
              <a:buNone/>
            </a:pPr>
            <a:r>
              <a:rPr lang="en-US" sz="4800" dirty="0"/>
              <a:t> (Global Leadership Team)</a:t>
            </a:r>
          </a:p>
          <a:p>
            <a:r>
              <a:rPr lang="en-US" sz="4800" dirty="0"/>
              <a:t>Susan Newman  - 310-922-0094</a:t>
            </a:r>
          </a:p>
          <a:p>
            <a:r>
              <a:rPr lang="en-US" sz="4800" dirty="0"/>
              <a:t>susan_</a:t>
            </a:r>
            <a:r>
              <a:rPr lang="en-US" sz="4800" dirty="0">
                <a:latin typeface="Abadi" panose="020F0502020204030204" pitchFamily="34" charset="0"/>
              </a:rPr>
              <a:t>newman1msn</a:t>
            </a:r>
            <a:r>
              <a:rPr lang="en-US" sz="4800" dirty="0"/>
              <a:t>.com</a:t>
            </a:r>
          </a:p>
          <a:p>
            <a:pPr marL="0" indent="0">
              <a:buNone/>
            </a:pPr>
            <a:endParaRPr lang="en-US" sz="4800" dirty="0"/>
          </a:p>
          <a:p>
            <a:endParaRPr lang="en-US" dirty="0"/>
          </a:p>
        </p:txBody>
      </p:sp>
      <p:sp>
        <p:nvSpPr>
          <p:cNvPr id="4" name="Date Placeholder 3">
            <a:extLst>
              <a:ext uri="{FF2B5EF4-FFF2-40B4-BE49-F238E27FC236}">
                <a16:creationId xmlns:a16="http://schemas.microsoft.com/office/drawing/2014/main" id="{0C329F70-04F7-4C70-BCF8-D4371F54EF2F}"/>
              </a:ext>
            </a:extLst>
          </p:cNvPr>
          <p:cNvSpPr>
            <a:spLocks noGrp="1"/>
          </p:cNvSpPr>
          <p:nvPr>
            <p:ph type="dt" sz="half" idx="10"/>
          </p:nvPr>
        </p:nvSpPr>
        <p:spPr>
          <a:xfrm>
            <a:off x="550863" y="6507212"/>
            <a:ext cx="2628900" cy="153888"/>
          </a:xfrm>
        </p:spPr>
        <p:txBody>
          <a:bodyPr/>
          <a:lstStyle/>
          <a:p>
            <a:fld id="{56883D3F-4F45-4356-A674-ADCFEF6A0868}" type="datetime1">
              <a:rPr lang="en-US" smtClean="0"/>
              <a:t>8/28/2023</a:t>
            </a:fld>
            <a:endParaRPr lang="en-US" dirty="0"/>
          </a:p>
        </p:txBody>
      </p:sp>
      <p:sp>
        <p:nvSpPr>
          <p:cNvPr id="5" name="Footer Placeholder 4">
            <a:extLst>
              <a:ext uri="{FF2B5EF4-FFF2-40B4-BE49-F238E27FC236}">
                <a16:creationId xmlns:a16="http://schemas.microsoft.com/office/drawing/2014/main" id="{06A3302E-502D-4151-81C9-5FD6AF9596D6}"/>
              </a:ext>
            </a:extLst>
          </p:cNvPr>
          <p:cNvSpPr>
            <a:spLocks noGrp="1"/>
          </p:cNvSpPr>
          <p:nvPr>
            <p:ph type="ftr" sz="quarter" idx="11"/>
          </p:nvPr>
        </p:nvSpPr>
        <p:spPr>
          <a:xfrm>
            <a:off x="3359150" y="6507212"/>
            <a:ext cx="6379210" cy="153888"/>
          </a:xfrm>
        </p:spPr>
        <p:txBody>
          <a:bodyPr/>
          <a:lstStyle/>
          <a:p>
            <a:r>
              <a:rPr lang="en-US" dirty="0"/>
              <a:t>Top Club Top Club Contest – </a:t>
            </a:r>
            <a:r>
              <a:rPr lang="en-US" dirty="0" err="1"/>
              <a:t>Disrict</a:t>
            </a:r>
            <a:r>
              <a:rPr lang="en-US" dirty="0"/>
              <a:t> 4-A1 - 2023-2024</a:t>
            </a:r>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22</a:t>
            </a:fld>
            <a:endParaRPr lang="en-US"/>
          </a:p>
        </p:txBody>
      </p:sp>
      <p:sp>
        <p:nvSpPr>
          <p:cNvPr id="22" name="Freeform: Shape 21">
            <a:extLst>
              <a:ext uri="{FF2B5EF4-FFF2-40B4-BE49-F238E27FC236}">
                <a16:creationId xmlns:a16="http://schemas.microsoft.com/office/drawing/2014/main" id="{C6F3814E-455F-456B-B1AF-7B993965A2C0}"/>
              </a:ext>
              <a:ext uri="{C183D7F6-B498-43B3-948B-1728B52AA6E4}">
                <adec:decorative xmlns:adec="http://schemas.microsoft.com/office/drawing/2017/decorative" val="1"/>
              </a:ext>
            </a:extLst>
          </p:cNvPr>
          <p:cNvSpPr>
            <a:spLocks noChangeAspect="1"/>
          </p:cNvSpPr>
          <p:nvPr/>
        </p:nvSpPr>
        <p:spPr>
          <a:xfrm>
            <a:off x="4295775" y="0"/>
            <a:ext cx="360000" cy="274638"/>
          </a:xfrm>
          <a:custGeom>
            <a:avLst/>
            <a:gdLst>
              <a:gd name="connsiteX0" fmla="*/ 30714 w 360000"/>
              <a:gd name="connsiteY0" fmla="*/ 0 h 274638"/>
              <a:gd name="connsiteX1" fmla="*/ 329286 w 360000"/>
              <a:gd name="connsiteY1" fmla="*/ 0 h 274638"/>
              <a:gd name="connsiteX2" fmla="*/ 345855 w 360000"/>
              <a:gd name="connsiteY2" fmla="*/ 24574 h 274638"/>
              <a:gd name="connsiteX3" fmla="*/ 360000 w 360000"/>
              <a:gd name="connsiteY3" fmla="*/ 94638 h 274638"/>
              <a:gd name="connsiteX4" fmla="*/ 180000 w 360000"/>
              <a:gd name="connsiteY4" fmla="*/ 274638 h 274638"/>
              <a:gd name="connsiteX5" fmla="*/ 0 w 360000"/>
              <a:gd name="connsiteY5" fmla="*/ 94638 h 274638"/>
              <a:gd name="connsiteX6" fmla="*/ 14145 w 360000"/>
              <a:gd name="connsiteY6" fmla="*/ 24574 h 27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0" h="274638">
                <a:moveTo>
                  <a:pt x="30714" y="0"/>
                </a:moveTo>
                <a:lnTo>
                  <a:pt x="329286" y="0"/>
                </a:lnTo>
                <a:lnTo>
                  <a:pt x="345855" y="24574"/>
                </a:lnTo>
                <a:cubicBezTo>
                  <a:pt x="354963" y="46109"/>
                  <a:pt x="360000" y="69785"/>
                  <a:pt x="360000" y="94638"/>
                </a:cubicBezTo>
                <a:cubicBezTo>
                  <a:pt x="360000" y="194049"/>
                  <a:pt x="279411" y="274638"/>
                  <a:pt x="180000" y="274638"/>
                </a:cubicBezTo>
                <a:cubicBezTo>
                  <a:pt x="80589" y="274638"/>
                  <a:pt x="0" y="194049"/>
                  <a:pt x="0" y="94638"/>
                </a:cubicBezTo>
                <a:cubicBezTo>
                  <a:pt x="0" y="69785"/>
                  <a:pt x="5037" y="46109"/>
                  <a:pt x="14145" y="24574"/>
                </a:cubicBezTo>
                <a:close/>
              </a:path>
            </a:pathLst>
          </a:cu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41098500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pattFill prst="pct75">
          <a:fgClr>
            <a:schemeClr val="accent6"/>
          </a:fgClr>
          <a:bgClr>
            <a:schemeClr val="accent5"/>
          </a:bgClr>
        </a:pattFill>
        <a:effectLst/>
      </p:bgPr>
    </p:bg>
    <p:spTree>
      <p:nvGrpSpPr>
        <p:cNvPr id="1" name=""/>
        <p:cNvGrpSpPr/>
        <p:nvPr/>
      </p:nvGrpSpPr>
      <p:grpSpPr>
        <a:xfrm>
          <a:off x="0" y="0"/>
          <a:ext cx="0" cy="0"/>
          <a:chOff x="0" y="0"/>
          <a:chExt cx="0" cy="0"/>
        </a:xfrm>
      </p:grpSpPr>
      <p:sp useBgFill="1">
        <p:nvSpPr>
          <p:cNvPr id="17" name="Rectangle 12">
            <a:extLst>
              <a:ext uri="{FF2B5EF4-FFF2-40B4-BE49-F238E27FC236}">
                <a16:creationId xmlns:a16="http://schemas.microsoft.com/office/drawing/2014/main" id="{65EE0CA1-D3EE-4024-8924-687FF7C9B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4">
            <a:extLst>
              <a:ext uri="{FF2B5EF4-FFF2-40B4-BE49-F238E27FC236}">
                <a16:creationId xmlns:a16="http://schemas.microsoft.com/office/drawing/2014/main" id="{008BA5EF-099A-47C4-B002-198EE687BC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2910D835-B454-4270-BB35-86A187307E6F}"/>
              </a:ext>
            </a:extLst>
          </p:cNvPr>
          <p:cNvSpPr>
            <a:spLocks noGrp="1"/>
          </p:cNvSpPr>
          <p:nvPr>
            <p:ph type="dt" sz="half" idx="10"/>
          </p:nvPr>
        </p:nvSpPr>
        <p:spPr>
          <a:xfrm>
            <a:off x="550863" y="6507212"/>
            <a:ext cx="2628900" cy="153888"/>
          </a:xfrm>
        </p:spPr>
        <p:txBody>
          <a:bodyPr>
            <a:normAutofit/>
          </a:bodyPr>
          <a:lstStyle/>
          <a:p>
            <a:pPr>
              <a:spcAft>
                <a:spcPts val="600"/>
              </a:spcAft>
            </a:pPr>
            <a:fld id="{2D1FDF3F-7C9D-426D-BD1F-14534229FC91}" type="datetime1">
              <a:rPr lang="en-US" smtClean="0"/>
              <a:t>8/28/2023</a:t>
            </a:fld>
            <a:endParaRPr lang="en-US"/>
          </a:p>
        </p:txBody>
      </p:sp>
      <p:sp>
        <p:nvSpPr>
          <p:cNvPr id="3" name="Footer Placeholder 2">
            <a:extLst>
              <a:ext uri="{FF2B5EF4-FFF2-40B4-BE49-F238E27FC236}">
                <a16:creationId xmlns:a16="http://schemas.microsoft.com/office/drawing/2014/main" id="{7F7F653B-90B5-4F47-A33F-93DCB2EF68C2}"/>
              </a:ext>
            </a:extLst>
          </p:cNvPr>
          <p:cNvSpPr>
            <a:spLocks noGrp="1"/>
          </p:cNvSpPr>
          <p:nvPr>
            <p:ph type="ftr" sz="quarter" idx="11"/>
          </p:nvPr>
        </p:nvSpPr>
        <p:spPr>
          <a:xfrm>
            <a:off x="3359150" y="6507212"/>
            <a:ext cx="6379210" cy="153888"/>
          </a:xfrm>
        </p:spPr>
        <p:txBody>
          <a:bodyPr>
            <a:normAutofit/>
          </a:bodyPr>
          <a:lstStyle/>
          <a:p>
            <a:pPr>
              <a:spcAft>
                <a:spcPts val="600"/>
              </a:spcAft>
            </a:pPr>
            <a:r>
              <a:rPr lang="en-US" dirty="0"/>
              <a:t>Top Club Top Club Contest – </a:t>
            </a:r>
            <a:r>
              <a:rPr lang="en-US" dirty="0" err="1"/>
              <a:t>Disrict</a:t>
            </a:r>
            <a:r>
              <a:rPr lang="en-US" dirty="0"/>
              <a:t> 4-A1 - 2023-2024</a:t>
            </a:r>
          </a:p>
        </p:txBody>
      </p:sp>
      <p:sp>
        <p:nvSpPr>
          <p:cNvPr id="4" name="Slide Number Placeholder 3">
            <a:extLst>
              <a:ext uri="{FF2B5EF4-FFF2-40B4-BE49-F238E27FC236}">
                <a16:creationId xmlns:a16="http://schemas.microsoft.com/office/drawing/2014/main" id="{E1E7D98D-6710-41D2-B258-E1A1059D29F8}"/>
              </a:ext>
            </a:extLst>
          </p:cNvPr>
          <p:cNvSpPr>
            <a:spLocks noGrp="1"/>
          </p:cNvSpPr>
          <p:nvPr>
            <p:ph type="sldNum" sz="quarter" idx="12"/>
          </p:nvPr>
        </p:nvSpPr>
        <p:spPr>
          <a:xfrm>
            <a:off x="9948863" y="6507212"/>
            <a:ext cx="1692274" cy="153888"/>
          </a:xfrm>
        </p:spPr>
        <p:txBody>
          <a:bodyPr>
            <a:normAutofit/>
          </a:bodyPr>
          <a:lstStyle/>
          <a:p>
            <a:pPr>
              <a:spcAft>
                <a:spcPts val="600"/>
              </a:spcAft>
            </a:pPr>
            <a:fld id="{DBA1B0FB-D917-4C8C-928F-313BD683BF39}" type="slidenum">
              <a:rPr lang="en-US" smtClean="0"/>
              <a:pPr>
                <a:spcAft>
                  <a:spcPts val="600"/>
                </a:spcAft>
              </a:pPr>
              <a:t>23</a:t>
            </a:fld>
            <a:endParaRPr lang="en-US"/>
          </a:p>
        </p:txBody>
      </p:sp>
      <p:graphicFrame>
        <p:nvGraphicFramePr>
          <p:cNvPr id="10" name="Table 10">
            <a:extLst>
              <a:ext uri="{FF2B5EF4-FFF2-40B4-BE49-F238E27FC236}">
                <a16:creationId xmlns:a16="http://schemas.microsoft.com/office/drawing/2014/main" id="{9DA84BBA-ADC2-DE90-99B2-8A2BB21AC3DD}"/>
              </a:ext>
            </a:extLst>
          </p:cNvPr>
          <p:cNvGraphicFramePr>
            <a:graphicFrameLocks noGrp="1"/>
          </p:cNvGraphicFramePr>
          <p:nvPr>
            <p:extLst>
              <p:ext uri="{D42A27DB-BD31-4B8C-83A1-F6EECF244321}">
                <p14:modId xmlns:p14="http://schemas.microsoft.com/office/powerpoint/2010/main" val="3095451843"/>
              </p:ext>
            </p:extLst>
          </p:nvPr>
        </p:nvGraphicFramePr>
        <p:xfrm>
          <a:off x="278401" y="2454141"/>
          <a:ext cx="11635197" cy="2406918"/>
        </p:xfrm>
        <a:graphic>
          <a:graphicData uri="http://schemas.openxmlformats.org/drawingml/2006/table">
            <a:tbl>
              <a:tblPr firstRow="1" bandRow="1">
                <a:tableStyleId>{5C22544A-7EE6-4342-B048-85BDC9FD1C3A}</a:tableStyleId>
              </a:tblPr>
              <a:tblGrid>
                <a:gridCol w="4377154">
                  <a:extLst>
                    <a:ext uri="{9D8B030D-6E8A-4147-A177-3AD203B41FA5}">
                      <a16:colId xmlns:a16="http://schemas.microsoft.com/office/drawing/2014/main" val="3750416679"/>
                    </a:ext>
                  </a:extLst>
                </a:gridCol>
                <a:gridCol w="2491530">
                  <a:extLst>
                    <a:ext uri="{9D8B030D-6E8A-4147-A177-3AD203B41FA5}">
                      <a16:colId xmlns:a16="http://schemas.microsoft.com/office/drawing/2014/main" val="4136156856"/>
                    </a:ext>
                  </a:extLst>
                </a:gridCol>
                <a:gridCol w="4766513">
                  <a:extLst>
                    <a:ext uri="{9D8B030D-6E8A-4147-A177-3AD203B41FA5}">
                      <a16:colId xmlns:a16="http://schemas.microsoft.com/office/drawing/2014/main" val="413085322"/>
                    </a:ext>
                  </a:extLst>
                </a:gridCol>
              </a:tblGrid>
              <a:tr h="669558">
                <a:tc>
                  <a:txBody>
                    <a:bodyPr/>
                    <a:lstStyle/>
                    <a:p>
                      <a:pPr algn="ctr"/>
                      <a:r>
                        <a:rPr lang="en-US" sz="3600" dirty="0">
                          <a:solidFill>
                            <a:schemeClr val="tx1"/>
                          </a:solidFill>
                        </a:rPr>
                        <a:t>Item</a:t>
                      </a:r>
                    </a:p>
                  </a:txBody>
                  <a:tcPr>
                    <a:noFill/>
                  </a:tcPr>
                </a:tc>
                <a:tc>
                  <a:txBody>
                    <a:bodyPr/>
                    <a:lstStyle/>
                    <a:p>
                      <a:pPr algn="ctr"/>
                      <a:r>
                        <a:rPr lang="en-US" sz="3600" dirty="0">
                          <a:solidFill>
                            <a:schemeClr val="tx1"/>
                          </a:solidFill>
                        </a:rPr>
                        <a:t>Points</a:t>
                      </a:r>
                    </a:p>
                  </a:txBody>
                  <a:tcPr>
                    <a:noFill/>
                  </a:tcPr>
                </a:tc>
                <a:tc>
                  <a:txBody>
                    <a:bodyPr/>
                    <a:lstStyle/>
                    <a:p>
                      <a:pPr algn="ctr"/>
                      <a:r>
                        <a:rPr lang="en-US" sz="3600" dirty="0">
                          <a:solidFill>
                            <a:schemeClr val="tx1"/>
                          </a:solidFill>
                        </a:rPr>
                        <a:t>Source</a:t>
                      </a:r>
                    </a:p>
                  </a:txBody>
                  <a:tcPr>
                    <a:noFill/>
                  </a:tcPr>
                </a:tc>
                <a:extLst>
                  <a:ext uri="{0D108BD9-81ED-4DB2-BD59-A6C34878D82A}">
                    <a16:rowId xmlns:a16="http://schemas.microsoft.com/office/drawing/2014/main" val="1464253334"/>
                  </a:ext>
                </a:extLst>
              </a:tr>
              <a:tr h="501720">
                <a:tc>
                  <a:txBody>
                    <a:bodyPr/>
                    <a:lstStyle/>
                    <a:p>
                      <a:r>
                        <a:rPr lang="en-US" sz="2400" dirty="0">
                          <a:solidFill>
                            <a:schemeClr val="tx1"/>
                          </a:solidFill>
                        </a:rPr>
                        <a:t>Help Develop and Sponsor a New Club – Lion or Leo!</a:t>
                      </a:r>
                    </a:p>
                  </a:txBody>
                  <a:tcPr>
                    <a:noFill/>
                  </a:tcPr>
                </a:tc>
                <a:tc>
                  <a:txBody>
                    <a:bodyPr/>
                    <a:lstStyle/>
                    <a:p>
                      <a:pPr algn="r"/>
                      <a:r>
                        <a:rPr lang="en-US" sz="2400" dirty="0">
                          <a:solidFill>
                            <a:schemeClr val="tx1"/>
                          </a:solidFill>
                        </a:rPr>
                        <a:t>20,000 – each</a:t>
                      </a:r>
                    </a:p>
                  </a:txBody>
                  <a:tcPr>
                    <a:noFill/>
                  </a:tcPr>
                </a:tc>
                <a:tc>
                  <a:txBody>
                    <a:bodyPr/>
                    <a:lstStyle/>
                    <a:p>
                      <a:r>
                        <a:rPr lang="en-US" sz="2400" dirty="0">
                          <a:solidFill>
                            <a:schemeClr val="tx1"/>
                          </a:solidFill>
                        </a:rPr>
                        <a:t>Application/Charter</a:t>
                      </a:r>
                    </a:p>
                  </a:txBody>
                  <a:tcPr>
                    <a:noFill/>
                  </a:tcPr>
                </a:tc>
                <a:extLst>
                  <a:ext uri="{0D108BD9-81ED-4DB2-BD59-A6C34878D82A}">
                    <a16:rowId xmlns:a16="http://schemas.microsoft.com/office/drawing/2014/main" val="3905820609"/>
                  </a:ext>
                </a:extLst>
              </a:tr>
              <a:tr h="337889">
                <a:tc>
                  <a:txBody>
                    <a:bodyPr/>
                    <a:lstStyle/>
                    <a:p>
                      <a:r>
                        <a:rPr lang="en-US" sz="2400" dirty="0">
                          <a:solidFill>
                            <a:schemeClr val="tx1"/>
                          </a:solidFill>
                        </a:rPr>
                        <a:t>Sponsor a Branch Club</a:t>
                      </a:r>
                    </a:p>
                  </a:txBody>
                  <a:tcPr>
                    <a:noFill/>
                  </a:tcPr>
                </a:tc>
                <a:tc>
                  <a:txBody>
                    <a:bodyPr/>
                    <a:lstStyle/>
                    <a:p>
                      <a:pPr algn="r"/>
                      <a:r>
                        <a:rPr lang="en-US" sz="2400" dirty="0">
                          <a:solidFill>
                            <a:schemeClr val="tx1"/>
                          </a:solidFill>
                        </a:rPr>
                        <a:t>20,000 – each</a:t>
                      </a:r>
                    </a:p>
                  </a:txBody>
                  <a:tcPr>
                    <a:noFill/>
                  </a:tcPr>
                </a:tc>
                <a:tc>
                  <a:txBody>
                    <a:bodyPr/>
                    <a:lstStyle/>
                    <a:p>
                      <a:r>
                        <a:rPr lang="en-US" sz="2400" dirty="0">
                          <a:solidFill>
                            <a:schemeClr val="tx1"/>
                          </a:solidFill>
                        </a:rPr>
                        <a:t>Application/Charter</a:t>
                      </a:r>
                    </a:p>
                  </a:txBody>
                  <a:tcPr>
                    <a:noFill/>
                  </a:tcPr>
                </a:tc>
                <a:extLst>
                  <a:ext uri="{0D108BD9-81ED-4DB2-BD59-A6C34878D82A}">
                    <a16:rowId xmlns:a16="http://schemas.microsoft.com/office/drawing/2014/main" val="954022535"/>
                  </a:ext>
                </a:extLst>
              </a:tr>
              <a:tr h="337889">
                <a:tc>
                  <a:txBody>
                    <a:bodyPr/>
                    <a:lstStyle/>
                    <a:p>
                      <a:r>
                        <a:rPr lang="en-US" sz="2400" dirty="0">
                          <a:solidFill>
                            <a:schemeClr val="tx1"/>
                          </a:solidFill>
                        </a:rPr>
                        <a:t>Producing a Newsletter/Bulletin</a:t>
                      </a:r>
                    </a:p>
                  </a:txBody>
                  <a:tcPr>
                    <a:noFill/>
                  </a:tcPr>
                </a:tc>
                <a:tc>
                  <a:txBody>
                    <a:bodyPr/>
                    <a:lstStyle/>
                    <a:p>
                      <a:pPr algn="r"/>
                      <a:r>
                        <a:rPr lang="en-US" sz="2400" dirty="0">
                          <a:solidFill>
                            <a:schemeClr val="tx1"/>
                          </a:solidFill>
                        </a:rPr>
                        <a:t>3,000</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Service Activity Report </a:t>
                      </a:r>
                      <a:r>
                        <a:rPr lang="en-US" sz="2400" dirty="0" err="1">
                          <a:solidFill>
                            <a:schemeClr val="tx1"/>
                          </a:solidFill>
                        </a:rPr>
                        <a:t>MyLion</a:t>
                      </a:r>
                      <a:endParaRPr lang="en-US" sz="2400" dirty="0">
                        <a:solidFill>
                          <a:schemeClr val="tx1"/>
                        </a:solidFill>
                      </a:endParaRPr>
                    </a:p>
                  </a:txBody>
                  <a:tcPr>
                    <a:noFill/>
                  </a:tcPr>
                </a:tc>
                <a:extLst>
                  <a:ext uri="{0D108BD9-81ED-4DB2-BD59-A6C34878D82A}">
                    <a16:rowId xmlns:a16="http://schemas.microsoft.com/office/drawing/2014/main" val="2620131345"/>
                  </a:ext>
                </a:extLst>
              </a:tr>
            </a:tbl>
          </a:graphicData>
        </a:graphic>
      </p:graphicFrame>
      <p:sp>
        <p:nvSpPr>
          <p:cNvPr id="28" name="TextBox 27">
            <a:extLst>
              <a:ext uri="{FF2B5EF4-FFF2-40B4-BE49-F238E27FC236}">
                <a16:creationId xmlns:a16="http://schemas.microsoft.com/office/drawing/2014/main" id="{5624F3F1-F3BE-862A-F717-B4A3EF920117}"/>
              </a:ext>
            </a:extLst>
          </p:cNvPr>
          <p:cNvSpPr txBox="1"/>
          <p:nvPr/>
        </p:nvSpPr>
        <p:spPr>
          <a:xfrm>
            <a:off x="295514" y="825511"/>
            <a:ext cx="11618084" cy="769441"/>
          </a:xfrm>
          <a:prstGeom prst="rect">
            <a:avLst/>
          </a:prstGeom>
          <a:noFill/>
        </p:spPr>
        <p:txBody>
          <a:bodyPr wrap="square">
            <a:spAutoFit/>
          </a:bodyPr>
          <a:lstStyle/>
          <a:p>
            <a:r>
              <a:rPr lang="en-US" sz="4400" dirty="0">
                <a:solidFill>
                  <a:schemeClr val="accent5"/>
                </a:solidFill>
              </a:rPr>
              <a:t>District 4-A1 Goals </a:t>
            </a:r>
            <a:r>
              <a:rPr lang="en-US" sz="4400" dirty="0"/>
              <a:t>- Grow Lions and our District</a:t>
            </a:r>
          </a:p>
        </p:txBody>
      </p:sp>
    </p:spTree>
    <p:extLst>
      <p:ext uri="{BB962C8B-B14F-4D97-AF65-F5344CB8AC3E}">
        <p14:creationId xmlns:p14="http://schemas.microsoft.com/office/powerpoint/2010/main" val="30606167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D10F3D66-0109-4903-90B9-66D0E288F721}"/>
              </a:ext>
              <a:ext uri="{C183D7F6-B498-43B3-948B-1728B52AA6E4}">
                <adec:decorative xmlns:adec="http://schemas.microsoft.com/office/drawing/2017/decorative" val="1"/>
              </a:ext>
            </a:extLst>
          </p:cNvPr>
          <p:cNvGrpSpPr/>
          <p:nvPr/>
        </p:nvGrpSpPr>
        <p:grpSpPr>
          <a:xfrm>
            <a:off x="10379261" y="2030035"/>
            <a:ext cx="1335600" cy="1262947"/>
            <a:chOff x="10145015" y="2343978"/>
            <a:chExt cx="1335600" cy="1262947"/>
          </a:xfrm>
        </p:grpSpPr>
        <p:sp>
          <p:nvSpPr>
            <p:cNvPr id="26" name="Freeform: Shape 25">
              <a:extLst>
                <a:ext uri="{FF2B5EF4-FFF2-40B4-BE49-F238E27FC236}">
                  <a16:creationId xmlns:a16="http://schemas.microsoft.com/office/drawing/2014/main" id="{57DAB968-9B52-4EFF-AD39-7657DFEA6E48}"/>
                </a:ext>
              </a:extLst>
            </p:cNvPr>
            <p:cNvSpPr>
              <a:spLocks noChangeAspect="1"/>
            </p:cNvSpPr>
            <p:nvPr/>
          </p:nvSpPr>
          <p:spPr>
            <a:xfrm rot="8100000">
              <a:off x="10400615" y="234397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254000" dist="101600" dir="732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7" name="Oval 26">
              <a:extLst>
                <a:ext uri="{FF2B5EF4-FFF2-40B4-BE49-F238E27FC236}">
                  <a16:creationId xmlns:a16="http://schemas.microsoft.com/office/drawing/2014/main" id="{962BE440-9634-4380-B142-5DB692420C52}"/>
                </a:ext>
              </a:extLst>
            </p:cNvPr>
            <p:cNvSpPr/>
            <p:nvPr/>
          </p:nvSpPr>
          <p:spPr>
            <a:xfrm rot="13500000">
              <a:off x="10415015" y="2179851"/>
              <a:ext cx="540000" cy="1080000"/>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7" name="Title 6">
            <a:extLst>
              <a:ext uri="{FF2B5EF4-FFF2-40B4-BE49-F238E27FC236}">
                <a16:creationId xmlns:a16="http://schemas.microsoft.com/office/drawing/2014/main" id="{4B18D636-CC10-4B1E-AA38-419DCCF2D9C9}"/>
              </a:ext>
            </a:extLst>
          </p:cNvPr>
          <p:cNvSpPr>
            <a:spLocks noGrp="1"/>
          </p:cNvSpPr>
          <p:nvPr>
            <p:ph type="title"/>
          </p:nvPr>
        </p:nvSpPr>
        <p:spPr>
          <a:xfrm>
            <a:off x="188782" y="549275"/>
            <a:ext cx="11814436" cy="1332000"/>
          </a:xfrm>
        </p:spPr>
        <p:txBody>
          <a:bodyPr>
            <a:normAutofit fontScale="90000"/>
          </a:bodyPr>
          <a:lstStyle/>
          <a:p>
            <a:r>
              <a:rPr lang="en-US" sz="4900" dirty="0">
                <a:solidFill>
                  <a:schemeClr val="accent5"/>
                </a:solidFill>
              </a:rPr>
              <a:t>District 4-A1 Goals </a:t>
            </a:r>
            <a:r>
              <a:rPr lang="en-US" sz="4900" dirty="0"/>
              <a:t>- Grow Lions and our District</a:t>
            </a:r>
            <a:br>
              <a:rPr lang="en-US" sz="5400" dirty="0"/>
            </a:br>
            <a:br>
              <a:rPr lang="en-US" sz="5400" dirty="0"/>
            </a:br>
            <a:br>
              <a:rPr lang="en-US" sz="4800" dirty="0"/>
            </a:br>
            <a:br>
              <a:rPr lang="en-US" sz="4800" dirty="0"/>
            </a:br>
            <a:r>
              <a:rPr lang="en-US" dirty="0"/>
              <a:t> </a:t>
            </a:r>
          </a:p>
        </p:txBody>
      </p:sp>
      <p:sp>
        <p:nvSpPr>
          <p:cNvPr id="12" name="Content Placeholder 11">
            <a:extLst>
              <a:ext uri="{FF2B5EF4-FFF2-40B4-BE49-F238E27FC236}">
                <a16:creationId xmlns:a16="http://schemas.microsoft.com/office/drawing/2014/main" id="{7FB7F30B-2A84-4C44-BC5A-E826ED6E74A2}"/>
              </a:ext>
            </a:extLst>
          </p:cNvPr>
          <p:cNvSpPr>
            <a:spLocks noGrp="1"/>
          </p:cNvSpPr>
          <p:nvPr>
            <p:ph sz="quarter" idx="4"/>
          </p:nvPr>
        </p:nvSpPr>
        <p:spPr>
          <a:xfrm>
            <a:off x="308606" y="1346702"/>
            <a:ext cx="11694612" cy="4579638"/>
          </a:xfrm>
        </p:spPr>
        <p:txBody>
          <a:bodyPr/>
          <a:lstStyle/>
          <a:p>
            <a:r>
              <a:rPr lang="en-US" sz="3200" dirty="0"/>
              <a:t>New Clubs and Branch Clubs help Grow our District</a:t>
            </a:r>
          </a:p>
          <a:p>
            <a:r>
              <a:rPr lang="en-US" sz="3200" dirty="0"/>
              <a:t>Do you have an idea to form a new club?</a:t>
            </a:r>
          </a:p>
          <a:p>
            <a:r>
              <a:rPr lang="en-US" sz="3200" dirty="0"/>
              <a:t>Please share ideas with the District Governor Team</a:t>
            </a:r>
          </a:p>
          <a:p>
            <a:r>
              <a:rPr lang="en-US" sz="3200" dirty="0"/>
              <a:t>Need ideas for your newsletter?  Ask another club for a copy of theirs and always remember there is lots of information available in the District Newsletter</a:t>
            </a:r>
          </a:p>
          <a:p>
            <a:r>
              <a:rPr lang="en-US" sz="3200" dirty="0"/>
              <a:t>https://district4a1lions.wordpress.com/whats-happening/newsletters</a:t>
            </a:r>
          </a:p>
          <a:p>
            <a:endParaRPr lang="en-US" dirty="0"/>
          </a:p>
        </p:txBody>
      </p:sp>
      <p:sp>
        <p:nvSpPr>
          <p:cNvPr id="4" name="Date Placeholder 3">
            <a:extLst>
              <a:ext uri="{FF2B5EF4-FFF2-40B4-BE49-F238E27FC236}">
                <a16:creationId xmlns:a16="http://schemas.microsoft.com/office/drawing/2014/main" id="{0C329F70-04F7-4C70-BCF8-D4371F54EF2F}"/>
              </a:ext>
            </a:extLst>
          </p:cNvPr>
          <p:cNvSpPr>
            <a:spLocks noGrp="1"/>
          </p:cNvSpPr>
          <p:nvPr>
            <p:ph type="dt" sz="half" idx="10"/>
          </p:nvPr>
        </p:nvSpPr>
        <p:spPr>
          <a:xfrm>
            <a:off x="550863" y="6507212"/>
            <a:ext cx="2628900" cy="153888"/>
          </a:xfrm>
        </p:spPr>
        <p:txBody>
          <a:bodyPr/>
          <a:lstStyle/>
          <a:p>
            <a:fld id="{56883D3F-4F45-4356-A674-ADCFEF6A0868}" type="datetime1">
              <a:rPr lang="en-US" smtClean="0"/>
              <a:t>8/28/2023</a:t>
            </a:fld>
            <a:endParaRPr lang="en-US" dirty="0"/>
          </a:p>
        </p:txBody>
      </p:sp>
      <p:sp>
        <p:nvSpPr>
          <p:cNvPr id="5" name="Footer Placeholder 4">
            <a:extLst>
              <a:ext uri="{FF2B5EF4-FFF2-40B4-BE49-F238E27FC236}">
                <a16:creationId xmlns:a16="http://schemas.microsoft.com/office/drawing/2014/main" id="{06A3302E-502D-4151-81C9-5FD6AF9596D6}"/>
              </a:ext>
            </a:extLst>
          </p:cNvPr>
          <p:cNvSpPr>
            <a:spLocks noGrp="1"/>
          </p:cNvSpPr>
          <p:nvPr>
            <p:ph type="ftr" sz="quarter" idx="11"/>
          </p:nvPr>
        </p:nvSpPr>
        <p:spPr>
          <a:xfrm>
            <a:off x="3359150" y="6507212"/>
            <a:ext cx="6379210" cy="153888"/>
          </a:xfrm>
        </p:spPr>
        <p:txBody>
          <a:bodyPr/>
          <a:lstStyle/>
          <a:p>
            <a:r>
              <a:rPr lang="en-US" dirty="0"/>
              <a:t>Top Club Top Club Contest – </a:t>
            </a:r>
            <a:r>
              <a:rPr lang="en-US" dirty="0" err="1"/>
              <a:t>Disrict</a:t>
            </a:r>
            <a:r>
              <a:rPr lang="en-US" dirty="0"/>
              <a:t> 4-A1 - 2023-2024</a:t>
            </a:r>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24</a:t>
            </a:fld>
            <a:endParaRPr lang="en-US"/>
          </a:p>
        </p:txBody>
      </p:sp>
      <p:sp>
        <p:nvSpPr>
          <p:cNvPr id="22" name="Freeform: Shape 21">
            <a:extLst>
              <a:ext uri="{FF2B5EF4-FFF2-40B4-BE49-F238E27FC236}">
                <a16:creationId xmlns:a16="http://schemas.microsoft.com/office/drawing/2014/main" id="{C6F3814E-455F-456B-B1AF-7B993965A2C0}"/>
              </a:ext>
              <a:ext uri="{C183D7F6-B498-43B3-948B-1728B52AA6E4}">
                <adec:decorative xmlns:adec="http://schemas.microsoft.com/office/drawing/2017/decorative" val="1"/>
              </a:ext>
            </a:extLst>
          </p:cNvPr>
          <p:cNvSpPr>
            <a:spLocks noChangeAspect="1"/>
          </p:cNvSpPr>
          <p:nvPr/>
        </p:nvSpPr>
        <p:spPr>
          <a:xfrm>
            <a:off x="4295775" y="0"/>
            <a:ext cx="360000" cy="274638"/>
          </a:xfrm>
          <a:custGeom>
            <a:avLst/>
            <a:gdLst>
              <a:gd name="connsiteX0" fmla="*/ 30714 w 360000"/>
              <a:gd name="connsiteY0" fmla="*/ 0 h 274638"/>
              <a:gd name="connsiteX1" fmla="*/ 329286 w 360000"/>
              <a:gd name="connsiteY1" fmla="*/ 0 h 274638"/>
              <a:gd name="connsiteX2" fmla="*/ 345855 w 360000"/>
              <a:gd name="connsiteY2" fmla="*/ 24574 h 274638"/>
              <a:gd name="connsiteX3" fmla="*/ 360000 w 360000"/>
              <a:gd name="connsiteY3" fmla="*/ 94638 h 274638"/>
              <a:gd name="connsiteX4" fmla="*/ 180000 w 360000"/>
              <a:gd name="connsiteY4" fmla="*/ 274638 h 274638"/>
              <a:gd name="connsiteX5" fmla="*/ 0 w 360000"/>
              <a:gd name="connsiteY5" fmla="*/ 94638 h 274638"/>
              <a:gd name="connsiteX6" fmla="*/ 14145 w 360000"/>
              <a:gd name="connsiteY6" fmla="*/ 24574 h 27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0" h="274638">
                <a:moveTo>
                  <a:pt x="30714" y="0"/>
                </a:moveTo>
                <a:lnTo>
                  <a:pt x="329286" y="0"/>
                </a:lnTo>
                <a:lnTo>
                  <a:pt x="345855" y="24574"/>
                </a:lnTo>
                <a:cubicBezTo>
                  <a:pt x="354963" y="46109"/>
                  <a:pt x="360000" y="69785"/>
                  <a:pt x="360000" y="94638"/>
                </a:cubicBezTo>
                <a:cubicBezTo>
                  <a:pt x="360000" y="194049"/>
                  <a:pt x="279411" y="274638"/>
                  <a:pt x="180000" y="274638"/>
                </a:cubicBezTo>
                <a:cubicBezTo>
                  <a:pt x="80589" y="274638"/>
                  <a:pt x="0" y="194049"/>
                  <a:pt x="0" y="94638"/>
                </a:cubicBezTo>
                <a:cubicBezTo>
                  <a:pt x="0" y="69785"/>
                  <a:pt x="5037" y="46109"/>
                  <a:pt x="14145" y="24574"/>
                </a:cubicBezTo>
                <a:close/>
              </a:path>
            </a:pathLst>
          </a:cu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9988087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D10F3D66-0109-4903-90B9-66D0E288F721}"/>
              </a:ext>
              <a:ext uri="{C183D7F6-B498-43B3-948B-1728B52AA6E4}">
                <adec:decorative xmlns:adec="http://schemas.microsoft.com/office/drawing/2017/decorative" val="1"/>
              </a:ext>
            </a:extLst>
          </p:cNvPr>
          <p:cNvGrpSpPr/>
          <p:nvPr/>
        </p:nvGrpSpPr>
        <p:grpSpPr>
          <a:xfrm>
            <a:off x="10379261" y="2030035"/>
            <a:ext cx="1335600" cy="1262947"/>
            <a:chOff x="10145015" y="2343978"/>
            <a:chExt cx="1335600" cy="1262947"/>
          </a:xfrm>
        </p:grpSpPr>
        <p:sp>
          <p:nvSpPr>
            <p:cNvPr id="26" name="Freeform: Shape 25">
              <a:extLst>
                <a:ext uri="{FF2B5EF4-FFF2-40B4-BE49-F238E27FC236}">
                  <a16:creationId xmlns:a16="http://schemas.microsoft.com/office/drawing/2014/main" id="{57DAB968-9B52-4EFF-AD39-7657DFEA6E48}"/>
                </a:ext>
              </a:extLst>
            </p:cNvPr>
            <p:cNvSpPr>
              <a:spLocks noChangeAspect="1"/>
            </p:cNvSpPr>
            <p:nvPr/>
          </p:nvSpPr>
          <p:spPr>
            <a:xfrm rot="8100000">
              <a:off x="10400615" y="234397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254000" dist="101600" dir="732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7" name="Oval 26">
              <a:extLst>
                <a:ext uri="{FF2B5EF4-FFF2-40B4-BE49-F238E27FC236}">
                  <a16:creationId xmlns:a16="http://schemas.microsoft.com/office/drawing/2014/main" id="{962BE440-9634-4380-B142-5DB692420C52}"/>
                </a:ext>
              </a:extLst>
            </p:cNvPr>
            <p:cNvSpPr/>
            <p:nvPr/>
          </p:nvSpPr>
          <p:spPr>
            <a:xfrm rot="13500000">
              <a:off x="10415015" y="2179851"/>
              <a:ext cx="540000" cy="1080000"/>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7" name="Title 6">
            <a:extLst>
              <a:ext uri="{FF2B5EF4-FFF2-40B4-BE49-F238E27FC236}">
                <a16:creationId xmlns:a16="http://schemas.microsoft.com/office/drawing/2014/main" id="{4B18D636-CC10-4B1E-AA38-419DCCF2D9C9}"/>
              </a:ext>
            </a:extLst>
          </p:cNvPr>
          <p:cNvSpPr>
            <a:spLocks noGrp="1"/>
          </p:cNvSpPr>
          <p:nvPr>
            <p:ph type="title"/>
          </p:nvPr>
        </p:nvSpPr>
        <p:spPr>
          <a:xfrm>
            <a:off x="188782" y="549275"/>
            <a:ext cx="11814436" cy="1332000"/>
          </a:xfrm>
        </p:spPr>
        <p:txBody>
          <a:bodyPr>
            <a:normAutofit fontScale="90000"/>
          </a:bodyPr>
          <a:lstStyle/>
          <a:p>
            <a:r>
              <a:rPr lang="en-US" sz="4900" dirty="0">
                <a:solidFill>
                  <a:schemeClr val="accent5"/>
                </a:solidFill>
              </a:rPr>
              <a:t>District 4-A1 Goals </a:t>
            </a:r>
            <a:r>
              <a:rPr lang="en-US" sz="4900" dirty="0"/>
              <a:t>- Grow Lions and our District</a:t>
            </a:r>
            <a:br>
              <a:rPr lang="en-US" sz="5400" dirty="0"/>
            </a:br>
            <a:br>
              <a:rPr lang="en-US" sz="5400" dirty="0"/>
            </a:br>
            <a:br>
              <a:rPr lang="en-US" sz="4800" dirty="0"/>
            </a:br>
            <a:br>
              <a:rPr lang="en-US" sz="4800" dirty="0"/>
            </a:br>
            <a:r>
              <a:rPr lang="en-US" dirty="0"/>
              <a:t> </a:t>
            </a:r>
          </a:p>
        </p:txBody>
      </p:sp>
      <p:sp>
        <p:nvSpPr>
          <p:cNvPr id="12" name="Content Placeholder 11">
            <a:extLst>
              <a:ext uri="{FF2B5EF4-FFF2-40B4-BE49-F238E27FC236}">
                <a16:creationId xmlns:a16="http://schemas.microsoft.com/office/drawing/2014/main" id="{7FB7F30B-2A84-4C44-BC5A-E826ED6E74A2}"/>
              </a:ext>
            </a:extLst>
          </p:cNvPr>
          <p:cNvSpPr>
            <a:spLocks noGrp="1"/>
          </p:cNvSpPr>
          <p:nvPr>
            <p:ph sz="quarter" idx="4"/>
          </p:nvPr>
        </p:nvSpPr>
        <p:spPr>
          <a:xfrm>
            <a:off x="308606" y="1729087"/>
            <a:ext cx="11332531" cy="4579638"/>
          </a:xfrm>
        </p:spPr>
        <p:txBody>
          <a:bodyPr/>
          <a:lstStyle/>
          <a:p>
            <a:r>
              <a:rPr lang="en-US" sz="4800" dirty="0"/>
              <a:t>Or Contact our District GMT</a:t>
            </a:r>
          </a:p>
          <a:p>
            <a:pPr marL="0" indent="0">
              <a:buNone/>
            </a:pPr>
            <a:r>
              <a:rPr lang="en-US" sz="4800" dirty="0"/>
              <a:t> (Global Membership Team)</a:t>
            </a:r>
          </a:p>
          <a:p>
            <a:r>
              <a:rPr lang="en-US" sz="4800" dirty="0"/>
              <a:t>PCC Logan McKechnie</a:t>
            </a:r>
          </a:p>
          <a:p>
            <a:r>
              <a:rPr lang="en-US" sz="4800" dirty="0"/>
              <a:t>209-769-2400</a:t>
            </a:r>
          </a:p>
          <a:p>
            <a:endParaRPr lang="en-US" dirty="0"/>
          </a:p>
        </p:txBody>
      </p:sp>
      <p:sp>
        <p:nvSpPr>
          <p:cNvPr id="4" name="Date Placeholder 3">
            <a:extLst>
              <a:ext uri="{FF2B5EF4-FFF2-40B4-BE49-F238E27FC236}">
                <a16:creationId xmlns:a16="http://schemas.microsoft.com/office/drawing/2014/main" id="{0C329F70-04F7-4C70-BCF8-D4371F54EF2F}"/>
              </a:ext>
            </a:extLst>
          </p:cNvPr>
          <p:cNvSpPr>
            <a:spLocks noGrp="1"/>
          </p:cNvSpPr>
          <p:nvPr>
            <p:ph type="dt" sz="half" idx="10"/>
          </p:nvPr>
        </p:nvSpPr>
        <p:spPr>
          <a:xfrm>
            <a:off x="550863" y="6507212"/>
            <a:ext cx="2628900" cy="153888"/>
          </a:xfrm>
        </p:spPr>
        <p:txBody>
          <a:bodyPr/>
          <a:lstStyle/>
          <a:p>
            <a:fld id="{56883D3F-4F45-4356-A674-ADCFEF6A0868}" type="datetime1">
              <a:rPr lang="en-US" smtClean="0"/>
              <a:t>8/28/2023</a:t>
            </a:fld>
            <a:endParaRPr lang="en-US" dirty="0"/>
          </a:p>
        </p:txBody>
      </p:sp>
      <p:sp>
        <p:nvSpPr>
          <p:cNvPr id="5" name="Footer Placeholder 4">
            <a:extLst>
              <a:ext uri="{FF2B5EF4-FFF2-40B4-BE49-F238E27FC236}">
                <a16:creationId xmlns:a16="http://schemas.microsoft.com/office/drawing/2014/main" id="{06A3302E-502D-4151-81C9-5FD6AF9596D6}"/>
              </a:ext>
            </a:extLst>
          </p:cNvPr>
          <p:cNvSpPr>
            <a:spLocks noGrp="1"/>
          </p:cNvSpPr>
          <p:nvPr>
            <p:ph type="ftr" sz="quarter" idx="11"/>
          </p:nvPr>
        </p:nvSpPr>
        <p:spPr>
          <a:xfrm>
            <a:off x="3359150" y="6507212"/>
            <a:ext cx="6379210" cy="153888"/>
          </a:xfrm>
        </p:spPr>
        <p:txBody>
          <a:bodyPr/>
          <a:lstStyle/>
          <a:p>
            <a:r>
              <a:rPr lang="en-US" dirty="0"/>
              <a:t>Top Club Top Club Contest – </a:t>
            </a:r>
            <a:r>
              <a:rPr lang="en-US" dirty="0" err="1"/>
              <a:t>Disrict</a:t>
            </a:r>
            <a:r>
              <a:rPr lang="en-US" dirty="0"/>
              <a:t> 4-A1 - 2023-2024</a:t>
            </a:r>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25</a:t>
            </a:fld>
            <a:endParaRPr lang="en-US"/>
          </a:p>
        </p:txBody>
      </p:sp>
      <p:sp>
        <p:nvSpPr>
          <p:cNvPr id="22" name="Freeform: Shape 21">
            <a:extLst>
              <a:ext uri="{FF2B5EF4-FFF2-40B4-BE49-F238E27FC236}">
                <a16:creationId xmlns:a16="http://schemas.microsoft.com/office/drawing/2014/main" id="{C6F3814E-455F-456B-B1AF-7B993965A2C0}"/>
              </a:ext>
              <a:ext uri="{C183D7F6-B498-43B3-948B-1728B52AA6E4}">
                <adec:decorative xmlns:adec="http://schemas.microsoft.com/office/drawing/2017/decorative" val="1"/>
              </a:ext>
            </a:extLst>
          </p:cNvPr>
          <p:cNvSpPr>
            <a:spLocks noChangeAspect="1"/>
          </p:cNvSpPr>
          <p:nvPr/>
        </p:nvSpPr>
        <p:spPr>
          <a:xfrm>
            <a:off x="4295775" y="0"/>
            <a:ext cx="360000" cy="274638"/>
          </a:xfrm>
          <a:custGeom>
            <a:avLst/>
            <a:gdLst>
              <a:gd name="connsiteX0" fmla="*/ 30714 w 360000"/>
              <a:gd name="connsiteY0" fmla="*/ 0 h 274638"/>
              <a:gd name="connsiteX1" fmla="*/ 329286 w 360000"/>
              <a:gd name="connsiteY1" fmla="*/ 0 h 274638"/>
              <a:gd name="connsiteX2" fmla="*/ 345855 w 360000"/>
              <a:gd name="connsiteY2" fmla="*/ 24574 h 274638"/>
              <a:gd name="connsiteX3" fmla="*/ 360000 w 360000"/>
              <a:gd name="connsiteY3" fmla="*/ 94638 h 274638"/>
              <a:gd name="connsiteX4" fmla="*/ 180000 w 360000"/>
              <a:gd name="connsiteY4" fmla="*/ 274638 h 274638"/>
              <a:gd name="connsiteX5" fmla="*/ 0 w 360000"/>
              <a:gd name="connsiteY5" fmla="*/ 94638 h 274638"/>
              <a:gd name="connsiteX6" fmla="*/ 14145 w 360000"/>
              <a:gd name="connsiteY6" fmla="*/ 24574 h 27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0" h="274638">
                <a:moveTo>
                  <a:pt x="30714" y="0"/>
                </a:moveTo>
                <a:lnTo>
                  <a:pt x="329286" y="0"/>
                </a:lnTo>
                <a:lnTo>
                  <a:pt x="345855" y="24574"/>
                </a:lnTo>
                <a:cubicBezTo>
                  <a:pt x="354963" y="46109"/>
                  <a:pt x="360000" y="69785"/>
                  <a:pt x="360000" y="94638"/>
                </a:cubicBezTo>
                <a:cubicBezTo>
                  <a:pt x="360000" y="194049"/>
                  <a:pt x="279411" y="274638"/>
                  <a:pt x="180000" y="274638"/>
                </a:cubicBezTo>
                <a:cubicBezTo>
                  <a:pt x="80589" y="274638"/>
                  <a:pt x="0" y="194049"/>
                  <a:pt x="0" y="94638"/>
                </a:cubicBezTo>
                <a:cubicBezTo>
                  <a:pt x="0" y="69785"/>
                  <a:pt x="5037" y="46109"/>
                  <a:pt x="14145" y="24574"/>
                </a:cubicBezTo>
                <a:close/>
              </a:path>
            </a:pathLst>
          </a:cu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6162484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pattFill prst="pct75">
          <a:fgClr>
            <a:schemeClr val="accent6"/>
          </a:fgClr>
          <a:bgClr>
            <a:schemeClr val="accent5"/>
          </a:bgClr>
        </a:pattFill>
        <a:effectLst/>
      </p:bgPr>
    </p:bg>
    <p:spTree>
      <p:nvGrpSpPr>
        <p:cNvPr id="1" name=""/>
        <p:cNvGrpSpPr/>
        <p:nvPr/>
      </p:nvGrpSpPr>
      <p:grpSpPr>
        <a:xfrm>
          <a:off x="0" y="0"/>
          <a:ext cx="0" cy="0"/>
          <a:chOff x="0" y="0"/>
          <a:chExt cx="0" cy="0"/>
        </a:xfrm>
      </p:grpSpPr>
      <p:sp useBgFill="1">
        <p:nvSpPr>
          <p:cNvPr id="17" name="Rectangle 12">
            <a:extLst>
              <a:ext uri="{FF2B5EF4-FFF2-40B4-BE49-F238E27FC236}">
                <a16:creationId xmlns:a16="http://schemas.microsoft.com/office/drawing/2014/main" id="{65EE0CA1-D3EE-4024-8924-687FF7C9B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4">
            <a:extLst>
              <a:ext uri="{FF2B5EF4-FFF2-40B4-BE49-F238E27FC236}">
                <a16:creationId xmlns:a16="http://schemas.microsoft.com/office/drawing/2014/main" id="{008BA5EF-099A-47C4-B002-198EE687BC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2910D835-B454-4270-BB35-86A187307E6F}"/>
              </a:ext>
            </a:extLst>
          </p:cNvPr>
          <p:cNvSpPr>
            <a:spLocks noGrp="1"/>
          </p:cNvSpPr>
          <p:nvPr>
            <p:ph type="dt" sz="half" idx="10"/>
          </p:nvPr>
        </p:nvSpPr>
        <p:spPr>
          <a:xfrm>
            <a:off x="550863" y="6507212"/>
            <a:ext cx="2628900" cy="153888"/>
          </a:xfrm>
        </p:spPr>
        <p:txBody>
          <a:bodyPr>
            <a:normAutofit/>
          </a:bodyPr>
          <a:lstStyle/>
          <a:p>
            <a:pPr>
              <a:spcAft>
                <a:spcPts val="600"/>
              </a:spcAft>
            </a:pPr>
            <a:fld id="{0124AA83-B362-44F1-BECE-0F825062F943}" type="datetime1">
              <a:rPr lang="en-US" smtClean="0"/>
              <a:t>8/28/2023</a:t>
            </a:fld>
            <a:endParaRPr lang="en-US"/>
          </a:p>
        </p:txBody>
      </p:sp>
      <p:sp>
        <p:nvSpPr>
          <p:cNvPr id="3" name="Footer Placeholder 2">
            <a:extLst>
              <a:ext uri="{FF2B5EF4-FFF2-40B4-BE49-F238E27FC236}">
                <a16:creationId xmlns:a16="http://schemas.microsoft.com/office/drawing/2014/main" id="{7F7F653B-90B5-4F47-A33F-93DCB2EF68C2}"/>
              </a:ext>
            </a:extLst>
          </p:cNvPr>
          <p:cNvSpPr>
            <a:spLocks noGrp="1"/>
          </p:cNvSpPr>
          <p:nvPr>
            <p:ph type="ftr" sz="quarter" idx="11"/>
          </p:nvPr>
        </p:nvSpPr>
        <p:spPr>
          <a:xfrm>
            <a:off x="3359150" y="6507212"/>
            <a:ext cx="6379210" cy="153888"/>
          </a:xfrm>
        </p:spPr>
        <p:txBody>
          <a:bodyPr>
            <a:normAutofit/>
          </a:bodyPr>
          <a:lstStyle/>
          <a:p>
            <a:pPr>
              <a:spcAft>
                <a:spcPts val="600"/>
              </a:spcAft>
            </a:pPr>
            <a:r>
              <a:rPr lang="en-US" dirty="0"/>
              <a:t>Top Club Top Club Contest – </a:t>
            </a:r>
            <a:r>
              <a:rPr lang="en-US" dirty="0" err="1"/>
              <a:t>Disrict</a:t>
            </a:r>
            <a:r>
              <a:rPr lang="en-US" dirty="0"/>
              <a:t> 4-A1 - 2023-2024</a:t>
            </a:r>
          </a:p>
        </p:txBody>
      </p:sp>
      <p:sp>
        <p:nvSpPr>
          <p:cNvPr id="4" name="Slide Number Placeholder 3">
            <a:extLst>
              <a:ext uri="{FF2B5EF4-FFF2-40B4-BE49-F238E27FC236}">
                <a16:creationId xmlns:a16="http://schemas.microsoft.com/office/drawing/2014/main" id="{E1E7D98D-6710-41D2-B258-E1A1059D29F8}"/>
              </a:ext>
            </a:extLst>
          </p:cNvPr>
          <p:cNvSpPr>
            <a:spLocks noGrp="1"/>
          </p:cNvSpPr>
          <p:nvPr>
            <p:ph type="sldNum" sz="quarter" idx="12"/>
          </p:nvPr>
        </p:nvSpPr>
        <p:spPr>
          <a:xfrm>
            <a:off x="9948863" y="6507212"/>
            <a:ext cx="1692274" cy="153888"/>
          </a:xfrm>
        </p:spPr>
        <p:txBody>
          <a:bodyPr>
            <a:normAutofit/>
          </a:bodyPr>
          <a:lstStyle/>
          <a:p>
            <a:pPr>
              <a:spcAft>
                <a:spcPts val="600"/>
              </a:spcAft>
            </a:pPr>
            <a:fld id="{DBA1B0FB-D917-4C8C-928F-313BD683BF39}" type="slidenum">
              <a:rPr lang="en-US" smtClean="0"/>
              <a:pPr>
                <a:spcAft>
                  <a:spcPts val="600"/>
                </a:spcAft>
              </a:pPr>
              <a:t>26</a:t>
            </a:fld>
            <a:endParaRPr lang="en-US"/>
          </a:p>
        </p:txBody>
      </p:sp>
      <p:graphicFrame>
        <p:nvGraphicFramePr>
          <p:cNvPr id="10" name="Table 10">
            <a:extLst>
              <a:ext uri="{FF2B5EF4-FFF2-40B4-BE49-F238E27FC236}">
                <a16:creationId xmlns:a16="http://schemas.microsoft.com/office/drawing/2014/main" id="{9DA84BBA-ADC2-DE90-99B2-8A2BB21AC3DD}"/>
              </a:ext>
            </a:extLst>
          </p:cNvPr>
          <p:cNvGraphicFramePr>
            <a:graphicFrameLocks noGrp="1"/>
          </p:cNvGraphicFramePr>
          <p:nvPr>
            <p:extLst>
              <p:ext uri="{D42A27DB-BD31-4B8C-83A1-F6EECF244321}">
                <p14:modId xmlns:p14="http://schemas.microsoft.com/office/powerpoint/2010/main" val="1127410004"/>
              </p:ext>
            </p:extLst>
          </p:nvPr>
        </p:nvGraphicFramePr>
        <p:xfrm>
          <a:off x="278402" y="2315634"/>
          <a:ext cx="11635197" cy="3474720"/>
        </p:xfrm>
        <a:graphic>
          <a:graphicData uri="http://schemas.openxmlformats.org/drawingml/2006/table">
            <a:tbl>
              <a:tblPr firstRow="1" bandRow="1">
                <a:tableStyleId>{5C22544A-7EE6-4342-B048-85BDC9FD1C3A}</a:tableStyleId>
              </a:tblPr>
              <a:tblGrid>
                <a:gridCol w="4377154">
                  <a:extLst>
                    <a:ext uri="{9D8B030D-6E8A-4147-A177-3AD203B41FA5}">
                      <a16:colId xmlns:a16="http://schemas.microsoft.com/office/drawing/2014/main" val="3750416679"/>
                    </a:ext>
                  </a:extLst>
                </a:gridCol>
                <a:gridCol w="2491530">
                  <a:extLst>
                    <a:ext uri="{9D8B030D-6E8A-4147-A177-3AD203B41FA5}">
                      <a16:colId xmlns:a16="http://schemas.microsoft.com/office/drawing/2014/main" val="4136156856"/>
                    </a:ext>
                  </a:extLst>
                </a:gridCol>
                <a:gridCol w="4766513">
                  <a:extLst>
                    <a:ext uri="{9D8B030D-6E8A-4147-A177-3AD203B41FA5}">
                      <a16:colId xmlns:a16="http://schemas.microsoft.com/office/drawing/2014/main" val="413085322"/>
                    </a:ext>
                  </a:extLst>
                </a:gridCol>
              </a:tblGrid>
              <a:tr h="457028">
                <a:tc>
                  <a:txBody>
                    <a:bodyPr/>
                    <a:lstStyle/>
                    <a:p>
                      <a:pPr algn="ctr"/>
                      <a:r>
                        <a:rPr lang="en-US" sz="3600" dirty="0">
                          <a:solidFill>
                            <a:schemeClr val="tx1"/>
                          </a:solidFill>
                        </a:rPr>
                        <a:t>Item</a:t>
                      </a:r>
                    </a:p>
                  </a:txBody>
                  <a:tcPr>
                    <a:noFill/>
                  </a:tcPr>
                </a:tc>
                <a:tc>
                  <a:txBody>
                    <a:bodyPr/>
                    <a:lstStyle/>
                    <a:p>
                      <a:pPr algn="ctr"/>
                      <a:r>
                        <a:rPr lang="en-US" sz="3600" dirty="0">
                          <a:solidFill>
                            <a:schemeClr val="tx1"/>
                          </a:solidFill>
                        </a:rPr>
                        <a:t>Points</a:t>
                      </a:r>
                    </a:p>
                  </a:txBody>
                  <a:tcPr>
                    <a:noFill/>
                  </a:tcPr>
                </a:tc>
                <a:tc>
                  <a:txBody>
                    <a:bodyPr/>
                    <a:lstStyle/>
                    <a:p>
                      <a:pPr algn="ctr"/>
                      <a:r>
                        <a:rPr lang="en-US" sz="3600" dirty="0">
                          <a:solidFill>
                            <a:schemeClr val="tx1"/>
                          </a:solidFill>
                        </a:rPr>
                        <a:t>Source</a:t>
                      </a:r>
                    </a:p>
                  </a:txBody>
                  <a:tcPr>
                    <a:noFill/>
                  </a:tcPr>
                </a:tc>
                <a:extLst>
                  <a:ext uri="{0D108BD9-81ED-4DB2-BD59-A6C34878D82A}">
                    <a16:rowId xmlns:a16="http://schemas.microsoft.com/office/drawing/2014/main" val="1464253334"/>
                  </a:ext>
                </a:extLst>
              </a:tr>
              <a:tr h="501720">
                <a:tc>
                  <a:txBody>
                    <a:bodyPr/>
                    <a:lstStyle/>
                    <a:p>
                      <a:r>
                        <a:rPr lang="en-US" sz="2400" dirty="0">
                          <a:solidFill>
                            <a:schemeClr val="tx1"/>
                          </a:solidFill>
                        </a:rPr>
                        <a:t>Participate and report participation in Quarterly Global Service Initiatives</a:t>
                      </a:r>
                    </a:p>
                  </a:txBody>
                  <a:tcPr>
                    <a:noFill/>
                  </a:tcPr>
                </a:tc>
                <a:tc>
                  <a:txBody>
                    <a:bodyPr/>
                    <a:lstStyle/>
                    <a:p>
                      <a:pPr algn="r"/>
                      <a:r>
                        <a:rPr lang="en-US" sz="2400" dirty="0">
                          <a:solidFill>
                            <a:schemeClr val="tx1"/>
                          </a:solidFill>
                        </a:rPr>
                        <a:t>10,000 – each</a:t>
                      </a:r>
                    </a:p>
                  </a:txBody>
                  <a:tcPr>
                    <a:noFill/>
                  </a:tcPr>
                </a:tc>
                <a:tc>
                  <a:txBody>
                    <a:bodyPr/>
                    <a:lstStyle/>
                    <a:p>
                      <a:r>
                        <a:rPr lang="en-US" sz="2400" dirty="0">
                          <a:solidFill>
                            <a:schemeClr val="tx1"/>
                          </a:solidFill>
                        </a:rPr>
                        <a:t>Service Activity Report </a:t>
                      </a:r>
                      <a:r>
                        <a:rPr lang="en-US" sz="2400" dirty="0" err="1">
                          <a:solidFill>
                            <a:schemeClr val="tx1"/>
                          </a:solidFill>
                        </a:rPr>
                        <a:t>MyLion</a:t>
                      </a:r>
                      <a:endParaRPr lang="en-US" sz="2400" dirty="0">
                        <a:solidFill>
                          <a:schemeClr val="tx1"/>
                        </a:solidFill>
                      </a:endParaRPr>
                    </a:p>
                  </a:txBody>
                  <a:tcPr>
                    <a:noFill/>
                  </a:tcPr>
                </a:tc>
                <a:extLst>
                  <a:ext uri="{0D108BD9-81ED-4DB2-BD59-A6C34878D82A}">
                    <a16:rowId xmlns:a16="http://schemas.microsoft.com/office/drawing/2014/main" val="3905820609"/>
                  </a:ext>
                </a:extLst>
              </a:tr>
              <a:tr h="337889">
                <a:tc>
                  <a:txBody>
                    <a:bodyPr/>
                    <a:lstStyle/>
                    <a:p>
                      <a:r>
                        <a:rPr lang="en-US" sz="2400" dirty="0">
                          <a:solidFill>
                            <a:schemeClr val="tx1"/>
                          </a:solidFill>
                        </a:rPr>
                        <a:t>LCIF Club (100% Supporter)</a:t>
                      </a:r>
                    </a:p>
                    <a:p>
                      <a:r>
                        <a:rPr lang="en-US" sz="2400" dirty="0">
                          <a:solidFill>
                            <a:schemeClr val="tx1"/>
                          </a:solidFill>
                        </a:rPr>
                        <a:t>Club donated to LCIP</a:t>
                      </a:r>
                    </a:p>
                  </a:txBody>
                  <a:tcPr>
                    <a:noFill/>
                  </a:tcPr>
                </a:tc>
                <a:tc>
                  <a:txBody>
                    <a:bodyPr/>
                    <a:lstStyle/>
                    <a:p>
                      <a:pPr algn="r"/>
                      <a:r>
                        <a:rPr lang="en-US" sz="2400" dirty="0">
                          <a:solidFill>
                            <a:schemeClr val="tx1"/>
                          </a:solidFill>
                        </a:rPr>
                        <a:t>10,000</a:t>
                      </a:r>
                    </a:p>
                    <a:p>
                      <a:pPr algn="r"/>
                      <a:r>
                        <a:rPr lang="en-US" sz="2400" dirty="0">
                          <a:solidFill>
                            <a:schemeClr val="tx1"/>
                          </a:solidFill>
                        </a:rPr>
                        <a:t>5,000</a:t>
                      </a:r>
                    </a:p>
                  </a:txBody>
                  <a:tcPr>
                    <a:noFill/>
                  </a:tcPr>
                </a:tc>
                <a:tc>
                  <a:txBody>
                    <a:bodyPr/>
                    <a:lstStyle/>
                    <a:p>
                      <a:r>
                        <a:rPr lang="en-US" sz="2400" dirty="0">
                          <a:solidFill>
                            <a:schemeClr val="tx1"/>
                          </a:solidFill>
                        </a:rPr>
                        <a:t>LCIF Report</a:t>
                      </a:r>
                    </a:p>
                    <a:p>
                      <a:r>
                        <a:rPr lang="en-US" sz="2400" dirty="0">
                          <a:solidFill>
                            <a:schemeClr val="tx1"/>
                          </a:solidFill>
                        </a:rPr>
                        <a:t>LCIF Report</a:t>
                      </a:r>
                    </a:p>
                  </a:txBody>
                  <a:tcPr>
                    <a:noFill/>
                  </a:tcPr>
                </a:tc>
                <a:extLst>
                  <a:ext uri="{0D108BD9-81ED-4DB2-BD59-A6C34878D82A}">
                    <a16:rowId xmlns:a16="http://schemas.microsoft.com/office/drawing/2014/main" val="954022535"/>
                  </a:ext>
                </a:extLst>
              </a:tr>
              <a:tr h="477842">
                <a:tc>
                  <a:txBody>
                    <a:bodyPr/>
                    <a:lstStyle/>
                    <a:p>
                      <a:r>
                        <a:rPr lang="en-US" sz="2400" dirty="0">
                          <a:solidFill>
                            <a:schemeClr val="tx1"/>
                          </a:solidFill>
                        </a:rPr>
                        <a:t>LCIF Melvin Jones Honor presented by club</a:t>
                      </a:r>
                    </a:p>
                  </a:txBody>
                  <a:tcPr>
                    <a:noFill/>
                  </a:tcPr>
                </a:tc>
                <a:tc>
                  <a:txBody>
                    <a:bodyPr/>
                    <a:lstStyle/>
                    <a:p>
                      <a:pPr algn="r"/>
                      <a:r>
                        <a:rPr lang="en-US" sz="2400" dirty="0">
                          <a:solidFill>
                            <a:schemeClr val="tx1"/>
                          </a:solidFill>
                        </a:rPr>
                        <a:t>2,000 – each</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LCIF Report</a:t>
                      </a:r>
                    </a:p>
                  </a:txBody>
                  <a:tcPr>
                    <a:noFill/>
                  </a:tcPr>
                </a:tc>
                <a:extLst>
                  <a:ext uri="{0D108BD9-81ED-4DB2-BD59-A6C34878D82A}">
                    <a16:rowId xmlns:a16="http://schemas.microsoft.com/office/drawing/2014/main" val="2962562381"/>
                  </a:ext>
                </a:extLst>
              </a:tr>
            </a:tbl>
          </a:graphicData>
        </a:graphic>
      </p:graphicFrame>
      <p:sp>
        <p:nvSpPr>
          <p:cNvPr id="28" name="TextBox 27">
            <a:extLst>
              <a:ext uri="{FF2B5EF4-FFF2-40B4-BE49-F238E27FC236}">
                <a16:creationId xmlns:a16="http://schemas.microsoft.com/office/drawing/2014/main" id="{5624F3F1-F3BE-862A-F717-B4A3EF920117}"/>
              </a:ext>
            </a:extLst>
          </p:cNvPr>
          <p:cNvSpPr txBox="1"/>
          <p:nvPr/>
        </p:nvSpPr>
        <p:spPr>
          <a:xfrm>
            <a:off x="278402" y="732359"/>
            <a:ext cx="11635196" cy="1446550"/>
          </a:xfrm>
          <a:prstGeom prst="rect">
            <a:avLst/>
          </a:prstGeom>
          <a:noFill/>
        </p:spPr>
        <p:txBody>
          <a:bodyPr wrap="square">
            <a:spAutoFit/>
          </a:bodyPr>
          <a:lstStyle/>
          <a:p>
            <a:r>
              <a:rPr lang="en-US" sz="4400" dirty="0">
                <a:solidFill>
                  <a:schemeClr val="accent5"/>
                </a:solidFill>
              </a:rPr>
              <a:t>Lions International Initiatives/Service </a:t>
            </a:r>
            <a:r>
              <a:rPr lang="en-US" sz="4400" dirty="0"/>
              <a:t>- Support Lions International, Initiatives and Foundation</a:t>
            </a:r>
          </a:p>
        </p:txBody>
      </p:sp>
    </p:spTree>
    <p:extLst>
      <p:ext uri="{BB962C8B-B14F-4D97-AF65-F5344CB8AC3E}">
        <p14:creationId xmlns:p14="http://schemas.microsoft.com/office/powerpoint/2010/main" val="15411667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D10F3D66-0109-4903-90B9-66D0E288F721}"/>
              </a:ext>
              <a:ext uri="{C183D7F6-B498-43B3-948B-1728B52AA6E4}">
                <adec:decorative xmlns:adec="http://schemas.microsoft.com/office/drawing/2017/decorative" val="1"/>
              </a:ext>
            </a:extLst>
          </p:cNvPr>
          <p:cNvGrpSpPr/>
          <p:nvPr/>
        </p:nvGrpSpPr>
        <p:grpSpPr>
          <a:xfrm>
            <a:off x="10379261" y="2030035"/>
            <a:ext cx="1335600" cy="1262947"/>
            <a:chOff x="10145015" y="2343978"/>
            <a:chExt cx="1335600" cy="1262947"/>
          </a:xfrm>
        </p:grpSpPr>
        <p:sp>
          <p:nvSpPr>
            <p:cNvPr id="26" name="Freeform: Shape 25">
              <a:extLst>
                <a:ext uri="{FF2B5EF4-FFF2-40B4-BE49-F238E27FC236}">
                  <a16:creationId xmlns:a16="http://schemas.microsoft.com/office/drawing/2014/main" id="{57DAB968-9B52-4EFF-AD39-7657DFEA6E48}"/>
                </a:ext>
              </a:extLst>
            </p:cNvPr>
            <p:cNvSpPr>
              <a:spLocks noChangeAspect="1"/>
            </p:cNvSpPr>
            <p:nvPr/>
          </p:nvSpPr>
          <p:spPr>
            <a:xfrm rot="8100000">
              <a:off x="10400615" y="234397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254000" dist="101600" dir="732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7" name="Oval 26">
              <a:extLst>
                <a:ext uri="{FF2B5EF4-FFF2-40B4-BE49-F238E27FC236}">
                  <a16:creationId xmlns:a16="http://schemas.microsoft.com/office/drawing/2014/main" id="{962BE440-9634-4380-B142-5DB692420C52}"/>
                </a:ext>
              </a:extLst>
            </p:cNvPr>
            <p:cNvSpPr/>
            <p:nvPr/>
          </p:nvSpPr>
          <p:spPr>
            <a:xfrm rot="13500000">
              <a:off x="10415015" y="2179851"/>
              <a:ext cx="540000" cy="1080000"/>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7" name="Title 6">
            <a:extLst>
              <a:ext uri="{FF2B5EF4-FFF2-40B4-BE49-F238E27FC236}">
                <a16:creationId xmlns:a16="http://schemas.microsoft.com/office/drawing/2014/main" id="{4B18D636-CC10-4B1E-AA38-419DCCF2D9C9}"/>
              </a:ext>
            </a:extLst>
          </p:cNvPr>
          <p:cNvSpPr>
            <a:spLocks noGrp="1"/>
          </p:cNvSpPr>
          <p:nvPr>
            <p:ph type="title"/>
          </p:nvPr>
        </p:nvSpPr>
        <p:spPr>
          <a:xfrm>
            <a:off x="188782" y="549275"/>
            <a:ext cx="11814436" cy="1332000"/>
          </a:xfrm>
        </p:spPr>
        <p:txBody>
          <a:bodyPr>
            <a:normAutofit fontScale="90000"/>
          </a:bodyPr>
          <a:lstStyle/>
          <a:p>
            <a:r>
              <a:rPr lang="en-US" sz="4900" dirty="0">
                <a:solidFill>
                  <a:schemeClr val="accent5"/>
                </a:solidFill>
              </a:rPr>
              <a:t>Lions International Initiatives/Service </a:t>
            </a:r>
            <a:r>
              <a:rPr lang="en-US" sz="4900" dirty="0"/>
              <a:t>- Support Lions International, Initiatives and Foundation</a:t>
            </a:r>
            <a:br>
              <a:rPr lang="en-US" sz="5400" dirty="0"/>
            </a:br>
            <a:br>
              <a:rPr lang="en-US" sz="5400" dirty="0"/>
            </a:br>
            <a:br>
              <a:rPr lang="en-US" sz="5400" dirty="0"/>
            </a:br>
            <a:br>
              <a:rPr lang="en-US" sz="4800" dirty="0"/>
            </a:br>
            <a:br>
              <a:rPr lang="en-US" sz="4800" dirty="0"/>
            </a:br>
            <a:r>
              <a:rPr lang="en-US" dirty="0"/>
              <a:t> </a:t>
            </a:r>
          </a:p>
        </p:txBody>
      </p:sp>
      <p:sp>
        <p:nvSpPr>
          <p:cNvPr id="12" name="Content Placeholder 11">
            <a:extLst>
              <a:ext uri="{FF2B5EF4-FFF2-40B4-BE49-F238E27FC236}">
                <a16:creationId xmlns:a16="http://schemas.microsoft.com/office/drawing/2014/main" id="{7FB7F30B-2A84-4C44-BC5A-E826ED6E74A2}"/>
              </a:ext>
            </a:extLst>
          </p:cNvPr>
          <p:cNvSpPr>
            <a:spLocks noGrp="1"/>
          </p:cNvSpPr>
          <p:nvPr>
            <p:ph sz="quarter" idx="4"/>
          </p:nvPr>
        </p:nvSpPr>
        <p:spPr>
          <a:xfrm>
            <a:off x="188782" y="2081462"/>
            <a:ext cx="11173908" cy="4579638"/>
          </a:xfrm>
        </p:spPr>
        <p:txBody>
          <a:bodyPr/>
          <a:lstStyle/>
          <a:p>
            <a:r>
              <a:rPr lang="en-US" sz="3600" dirty="0"/>
              <a:t>Proper reporting of service hours is tricky and making sure that they are under initiatives is important</a:t>
            </a:r>
          </a:p>
          <a:p>
            <a:r>
              <a:rPr lang="en-US" sz="3600" dirty="0"/>
              <a:t>Contact the District GST (Global Service Team)</a:t>
            </a:r>
          </a:p>
          <a:p>
            <a:r>
              <a:rPr lang="en-US" sz="3600" dirty="0"/>
              <a:t>Lion Rob Hyatt</a:t>
            </a:r>
          </a:p>
          <a:p>
            <a:r>
              <a:rPr lang="en-US" sz="3600" dirty="0"/>
              <a:t>559-519-2717</a:t>
            </a:r>
          </a:p>
          <a:p>
            <a:endParaRPr lang="en-US" sz="3600" dirty="0"/>
          </a:p>
          <a:p>
            <a:endParaRPr lang="en-US" sz="3600" dirty="0"/>
          </a:p>
          <a:p>
            <a:pPr marL="0" indent="0">
              <a:buNone/>
            </a:pPr>
            <a:endParaRPr lang="en-US" dirty="0"/>
          </a:p>
        </p:txBody>
      </p:sp>
      <p:sp>
        <p:nvSpPr>
          <p:cNvPr id="4" name="Date Placeholder 3">
            <a:extLst>
              <a:ext uri="{FF2B5EF4-FFF2-40B4-BE49-F238E27FC236}">
                <a16:creationId xmlns:a16="http://schemas.microsoft.com/office/drawing/2014/main" id="{0C329F70-04F7-4C70-BCF8-D4371F54EF2F}"/>
              </a:ext>
            </a:extLst>
          </p:cNvPr>
          <p:cNvSpPr>
            <a:spLocks noGrp="1"/>
          </p:cNvSpPr>
          <p:nvPr>
            <p:ph type="dt" sz="half" idx="10"/>
          </p:nvPr>
        </p:nvSpPr>
        <p:spPr>
          <a:xfrm>
            <a:off x="550863" y="6507212"/>
            <a:ext cx="2628900" cy="153888"/>
          </a:xfrm>
        </p:spPr>
        <p:txBody>
          <a:bodyPr/>
          <a:lstStyle/>
          <a:p>
            <a:fld id="{56883D3F-4F45-4356-A674-ADCFEF6A0868}" type="datetime1">
              <a:rPr lang="en-US" smtClean="0"/>
              <a:t>8/28/2023</a:t>
            </a:fld>
            <a:endParaRPr lang="en-US" dirty="0"/>
          </a:p>
        </p:txBody>
      </p:sp>
      <p:sp>
        <p:nvSpPr>
          <p:cNvPr id="5" name="Footer Placeholder 4">
            <a:extLst>
              <a:ext uri="{FF2B5EF4-FFF2-40B4-BE49-F238E27FC236}">
                <a16:creationId xmlns:a16="http://schemas.microsoft.com/office/drawing/2014/main" id="{06A3302E-502D-4151-81C9-5FD6AF9596D6}"/>
              </a:ext>
            </a:extLst>
          </p:cNvPr>
          <p:cNvSpPr>
            <a:spLocks noGrp="1"/>
          </p:cNvSpPr>
          <p:nvPr>
            <p:ph type="ftr" sz="quarter" idx="11"/>
          </p:nvPr>
        </p:nvSpPr>
        <p:spPr>
          <a:xfrm>
            <a:off x="3359150" y="6507212"/>
            <a:ext cx="6379210" cy="153888"/>
          </a:xfrm>
        </p:spPr>
        <p:txBody>
          <a:bodyPr/>
          <a:lstStyle/>
          <a:p>
            <a:r>
              <a:rPr lang="en-US" dirty="0"/>
              <a:t>Top Club Top Club Contest – </a:t>
            </a:r>
            <a:r>
              <a:rPr lang="en-US" dirty="0" err="1"/>
              <a:t>Disrict</a:t>
            </a:r>
            <a:r>
              <a:rPr lang="en-US" dirty="0"/>
              <a:t> 4-A1 - 2023-2024</a:t>
            </a:r>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27</a:t>
            </a:fld>
            <a:endParaRPr lang="en-US"/>
          </a:p>
        </p:txBody>
      </p:sp>
      <p:sp>
        <p:nvSpPr>
          <p:cNvPr id="22" name="Freeform: Shape 21">
            <a:extLst>
              <a:ext uri="{FF2B5EF4-FFF2-40B4-BE49-F238E27FC236}">
                <a16:creationId xmlns:a16="http://schemas.microsoft.com/office/drawing/2014/main" id="{C6F3814E-455F-456B-B1AF-7B993965A2C0}"/>
              </a:ext>
              <a:ext uri="{C183D7F6-B498-43B3-948B-1728B52AA6E4}">
                <adec:decorative xmlns:adec="http://schemas.microsoft.com/office/drawing/2017/decorative" val="1"/>
              </a:ext>
            </a:extLst>
          </p:cNvPr>
          <p:cNvSpPr>
            <a:spLocks noChangeAspect="1"/>
          </p:cNvSpPr>
          <p:nvPr/>
        </p:nvSpPr>
        <p:spPr>
          <a:xfrm>
            <a:off x="4295775" y="0"/>
            <a:ext cx="360000" cy="274638"/>
          </a:xfrm>
          <a:custGeom>
            <a:avLst/>
            <a:gdLst>
              <a:gd name="connsiteX0" fmla="*/ 30714 w 360000"/>
              <a:gd name="connsiteY0" fmla="*/ 0 h 274638"/>
              <a:gd name="connsiteX1" fmla="*/ 329286 w 360000"/>
              <a:gd name="connsiteY1" fmla="*/ 0 h 274638"/>
              <a:gd name="connsiteX2" fmla="*/ 345855 w 360000"/>
              <a:gd name="connsiteY2" fmla="*/ 24574 h 274638"/>
              <a:gd name="connsiteX3" fmla="*/ 360000 w 360000"/>
              <a:gd name="connsiteY3" fmla="*/ 94638 h 274638"/>
              <a:gd name="connsiteX4" fmla="*/ 180000 w 360000"/>
              <a:gd name="connsiteY4" fmla="*/ 274638 h 274638"/>
              <a:gd name="connsiteX5" fmla="*/ 0 w 360000"/>
              <a:gd name="connsiteY5" fmla="*/ 94638 h 274638"/>
              <a:gd name="connsiteX6" fmla="*/ 14145 w 360000"/>
              <a:gd name="connsiteY6" fmla="*/ 24574 h 27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0" h="274638">
                <a:moveTo>
                  <a:pt x="30714" y="0"/>
                </a:moveTo>
                <a:lnTo>
                  <a:pt x="329286" y="0"/>
                </a:lnTo>
                <a:lnTo>
                  <a:pt x="345855" y="24574"/>
                </a:lnTo>
                <a:cubicBezTo>
                  <a:pt x="354963" y="46109"/>
                  <a:pt x="360000" y="69785"/>
                  <a:pt x="360000" y="94638"/>
                </a:cubicBezTo>
                <a:cubicBezTo>
                  <a:pt x="360000" y="194049"/>
                  <a:pt x="279411" y="274638"/>
                  <a:pt x="180000" y="274638"/>
                </a:cubicBezTo>
                <a:cubicBezTo>
                  <a:pt x="80589" y="274638"/>
                  <a:pt x="0" y="194049"/>
                  <a:pt x="0" y="94638"/>
                </a:cubicBezTo>
                <a:cubicBezTo>
                  <a:pt x="0" y="69785"/>
                  <a:pt x="5037" y="46109"/>
                  <a:pt x="14145" y="24574"/>
                </a:cubicBezTo>
                <a:close/>
              </a:path>
            </a:pathLst>
          </a:cu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9883686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pattFill prst="pct75">
          <a:fgClr>
            <a:schemeClr val="accent6"/>
          </a:fgClr>
          <a:bgClr>
            <a:schemeClr val="accent5"/>
          </a:bgClr>
        </a:pattFill>
        <a:effectLst/>
      </p:bgPr>
    </p:bg>
    <p:spTree>
      <p:nvGrpSpPr>
        <p:cNvPr id="1" name=""/>
        <p:cNvGrpSpPr/>
        <p:nvPr/>
      </p:nvGrpSpPr>
      <p:grpSpPr>
        <a:xfrm>
          <a:off x="0" y="0"/>
          <a:ext cx="0" cy="0"/>
          <a:chOff x="0" y="0"/>
          <a:chExt cx="0" cy="0"/>
        </a:xfrm>
      </p:grpSpPr>
      <p:sp useBgFill="1">
        <p:nvSpPr>
          <p:cNvPr id="17" name="Rectangle 12">
            <a:extLst>
              <a:ext uri="{FF2B5EF4-FFF2-40B4-BE49-F238E27FC236}">
                <a16:creationId xmlns:a16="http://schemas.microsoft.com/office/drawing/2014/main" id="{65EE0CA1-D3EE-4024-8924-687FF7C9B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4">
            <a:extLst>
              <a:ext uri="{FF2B5EF4-FFF2-40B4-BE49-F238E27FC236}">
                <a16:creationId xmlns:a16="http://schemas.microsoft.com/office/drawing/2014/main" id="{008BA5EF-099A-47C4-B002-198EE687BC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2910D835-B454-4270-BB35-86A187307E6F}"/>
              </a:ext>
            </a:extLst>
          </p:cNvPr>
          <p:cNvSpPr>
            <a:spLocks noGrp="1"/>
          </p:cNvSpPr>
          <p:nvPr>
            <p:ph type="dt" sz="half" idx="10"/>
          </p:nvPr>
        </p:nvSpPr>
        <p:spPr>
          <a:xfrm>
            <a:off x="550863" y="6507212"/>
            <a:ext cx="2628900" cy="153888"/>
          </a:xfrm>
        </p:spPr>
        <p:txBody>
          <a:bodyPr>
            <a:normAutofit/>
          </a:bodyPr>
          <a:lstStyle/>
          <a:p>
            <a:pPr>
              <a:spcAft>
                <a:spcPts val="600"/>
              </a:spcAft>
            </a:pPr>
            <a:fld id="{8255D80B-A2FF-488F-A3BC-72D403FE928E}" type="datetime1">
              <a:rPr lang="en-US" smtClean="0"/>
              <a:t>8/28/2023</a:t>
            </a:fld>
            <a:endParaRPr lang="en-US"/>
          </a:p>
        </p:txBody>
      </p:sp>
      <p:sp>
        <p:nvSpPr>
          <p:cNvPr id="3" name="Footer Placeholder 2">
            <a:extLst>
              <a:ext uri="{FF2B5EF4-FFF2-40B4-BE49-F238E27FC236}">
                <a16:creationId xmlns:a16="http://schemas.microsoft.com/office/drawing/2014/main" id="{7F7F653B-90B5-4F47-A33F-93DCB2EF68C2}"/>
              </a:ext>
            </a:extLst>
          </p:cNvPr>
          <p:cNvSpPr>
            <a:spLocks noGrp="1"/>
          </p:cNvSpPr>
          <p:nvPr>
            <p:ph type="ftr" sz="quarter" idx="11"/>
          </p:nvPr>
        </p:nvSpPr>
        <p:spPr>
          <a:xfrm>
            <a:off x="3359150" y="6507212"/>
            <a:ext cx="6379210" cy="153888"/>
          </a:xfrm>
        </p:spPr>
        <p:txBody>
          <a:bodyPr>
            <a:normAutofit/>
          </a:bodyPr>
          <a:lstStyle/>
          <a:p>
            <a:pPr>
              <a:spcAft>
                <a:spcPts val="600"/>
              </a:spcAft>
            </a:pPr>
            <a:r>
              <a:rPr lang="en-US" dirty="0"/>
              <a:t>Top Club Top Club Contest – </a:t>
            </a:r>
            <a:r>
              <a:rPr lang="en-US" dirty="0" err="1"/>
              <a:t>Disrict</a:t>
            </a:r>
            <a:r>
              <a:rPr lang="en-US" dirty="0"/>
              <a:t> 4-A1 - 2023-2024</a:t>
            </a:r>
          </a:p>
        </p:txBody>
      </p:sp>
      <p:sp>
        <p:nvSpPr>
          <p:cNvPr id="4" name="Slide Number Placeholder 3">
            <a:extLst>
              <a:ext uri="{FF2B5EF4-FFF2-40B4-BE49-F238E27FC236}">
                <a16:creationId xmlns:a16="http://schemas.microsoft.com/office/drawing/2014/main" id="{E1E7D98D-6710-41D2-B258-E1A1059D29F8}"/>
              </a:ext>
            </a:extLst>
          </p:cNvPr>
          <p:cNvSpPr>
            <a:spLocks noGrp="1"/>
          </p:cNvSpPr>
          <p:nvPr>
            <p:ph type="sldNum" sz="quarter" idx="12"/>
          </p:nvPr>
        </p:nvSpPr>
        <p:spPr>
          <a:xfrm>
            <a:off x="9948863" y="6507212"/>
            <a:ext cx="1692274" cy="153888"/>
          </a:xfrm>
        </p:spPr>
        <p:txBody>
          <a:bodyPr>
            <a:normAutofit/>
          </a:bodyPr>
          <a:lstStyle/>
          <a:p>
            <a:pPr>
              <a:spcAft>
                <a:spcPts val="600"/>
              </a:spcAft>
            </a:pPr>
            <a:fld id="{DBA1B0FB-D917-4C8C-928F-313BD683BF39}" type="slidenum">
              <a:rPr lang="en-US" smtClean="0"/>
              <a:pPr>
                <a:spcAft>
                  <a:spcPts val="600"/>
                </a:spcAft>
              </a:pPr>
              <a:t>28</a:t>
            </a:fld>
            <a:endParaRPr lang="en-US"/>
          </a:p>
        </p:txBody>
      </p:sp>
      <p:graphicFrame>
        <p:nvGraphicFramePr>
          <p:cNvPr id="10" name="Table 10">
            <a:extLst>
              <a:ext uri="{FF2B5EF4-FFF2-40B4-BE49-F238E27FC236}">
                <a16:creationId xmlns:a16="http://schemas.microsoft.com/office/drawing/2014/main" id="{9DA84BBA-ADC2-DE90-99B2-8A2BB21AC3DD}"/>
              </a:ext>
            </a:extLst>
          </p:cNvPr>
          <p:cNvGraphicFramePr>
            <a:graphicFrameLocks noGrp="1"/>
          </p:cNvGraphicFramePr>
          <p:nvPr>
            <p:extLst>
              <p:ext uri="{D42A27DB-BD31-4B8C-83A1-F6EECF244321}">
                <p14:modId xmlns:p14="http://schemas.microsoft.com/office/powerpoint/2010/main" val="1480323821"/>
              </p:ext>
            </p:extLst>
          </p:nvPr>
        </p:nvGraphicFramePr>
        <p:xfrm>
          <a:off x="278401" y="1833705"/>
          <a:ext cx="11635197" cy="4439240"/>
        </p:xfrm>
        <a:graphic>
          <a:graphicData uri="http://schemas.openxmlformats.org/drawingml/2006/table">
            <a:tbl>
              <a:tblPr firstRow="1" bandRow="1">
                <a:tableStyleId>{5C22544A-7EE6-4342-B048-85BDC9FD1C3A}</a:tableStyleId>
              </a:tblPr>
              <a:tblGrid>
                <a:gridCol w="4641942">
                  <a:extLst>
                    <a:ext uri="{9D8B030D-6E8A-4147-A177-3AD203B41FA5}">
                      <a16:colId xmlns:a16="http://schemas.microsoft.com/office/drawing/2014/main" val="3750416679"/>
                    </a:ext>
                  </a:extLst>
                </a:gridCol>
                <a:gridCol w="1524000">
                  <a:extLst>
                    <a:ext uri="{9D8B030D-6E8A-4147-A177-3AD203B41FA5}">
                      <a16:colId xmlns:a16="http://schemas.microsoft.com/office/drawing/2014/main" val="4136156856"/>
                    </a:ext>
                  </a:extLst>
                </a:gridCol>
                <a:gridCol w="5469255">
                  <a:extLst>
                    <a:ext uri="{9D8B030D-6E8A-4147-A177-3AD203B41FA5}">
                      <a16:colId xmlns:a16="http://schemas.microsoft.com/office/drawing/2014/main" val="413085322"/>
                    </a:ext>
                  </a:extLst>
                </a:gridCol>
              </a:tblGrid>
              <a:tr h="669558">
                <a:tc>
                  <a:txBody>
                    <a:bodyPr/>
                    <a:lstStyle/>
                    <a:p>
                      <a:pPr algn="ctr"/>
                      <a:r>
                        <a:rPr lang="en-US" sz="3600" dirty="0">
                          <a:solidFill>
                            <a:schemeClr val="tx1"/>
                          </a:solidFill>
                        </a:rPr>
                        <a:t>Item</a:t>
                      </a:r>
                    </a:p>
                  </a:txBody>
                  <a:tcPr>
                    <a:noFill/>
                  </a:tcPr>
                </a:tc>
                <a:tc>
                  <a:txBody>
                    <a:bodyPr/>
                    <a:lstStyle/>
                    <a:p>
                      <a:pPr algn="ctr"/>
                      <a:r>
                        <a:rPr lang="en-US" sz="3600" dirty="0">
                          <a:solidFill>
                            <a:schemeClr val="tx1"/>
                          </a:solidFill>
                        </a:rPr>
                        <a:t>Points</a:t>
                      </a:r>
                    </a:p>
                  </a:txBody>
                  <a:tcPr>
                    <a:noFill/>
                  </a:tcPr>
                </a:tc>
                <a:tc>
                  <a:txBody>
                    <a:bodyPr/>
                    <a:lstStyle/>
                    <a:p>
                      <a:pPr algn="ctr"/>
                      <a:r>
                        <a:rPr lang="en-US" sz="3600" dirty="0">
                          <a:solidFill>
                            <a:schemeClr val="tx1"/>
                          </a:solidFill>
                        </a:rPr>
                        <a:t>Source</a:t>
                      </a:r>
                    </a:p>
                  </a:txBody>
                  <a:tcPr>
                    <a:noFill/>
                  </a:tcPr>
                </a:tc>
                <a:extLst>
                  <a:ext uri="{0D108BD9-81ED-4DB2-BD59-A6C34878D82A}">
                    <a16:rowId xmlns:a16="http://schemas.microsoft.com/office/drawing/2014/main" val="1464253334"/>
                  </a:ext>
                </a:extLst>
              </a:tr>
              <a:tr h="501720">
                <a:tc>
                  <a:txBody>
                    <a:bodyPr/>
                    <a:lstStyle/>
                    <a:p>
                      <a:r>
                        <a:rPr lang="en-US" sz="2400" dirty="0">
                          <a:solidFill>
                            <a:schemeClr val="tx1"/>
                          </a:solidFill>
                        </a:rPr>
                        <a:t>Collection of glasses, hearing aids, used ink cartridges</a:t>
                      </a:r>
                    </a:p>
                  </a:txBody>
                  <a:tcPr>
                    <a:noFill/>
                  </a:tcPr>
                </a:tc>
                <a:tc>
                  <a:txBody>
                    <a:bodyPr/>
                    <a:lstStyle/>
                    <a:p>
                      <a:pPr algn="r"/>
                      <a:r>
                        <a:rPr lang="en-US" sz="2400" dirty="0">
                          <a:solidFill>
                            <a:schemeClr val="tx1"/>
                          </a:solidFill>
                        </a:rPr>
                        <a:t>2000</a:t>
                      </a:r>
                    </a:p>
                  </a:txBody>
                  <a:tcPr>
                    <a:noFill/>
                  </a:tcPr>
                </a:tc>
                <a:tc>
                  <a:txBody>
                    <a:bodyPr/>
                    <a:lstStyle/>
                    <a:p>
                      <a:r>
                        <a:rPr lang="en-US" sz="2400" dirty="0">
                          <a:solidFill>
                            <a:schemeClr val="tx1"/>
                          </a:solidFill>
                        </a:rPr>
                        <a:t>Service Activity Report </a:t>
                      </a:r>
                      <a:r>
                        <a:rPr lang="en-US" sz="2400" dirty="0" err="1">
                          <a:solidFill>
                            <a:schemeClr val="tx1"/>
                          </a:solidFill>
                        </a:rPr>
                        <a:t>MyLion</a:t>
                      </a:r>
                      <a:endParaRPr lang="en-US" sz="2400" dirty="0">
                        <a:solidFill>
                          <a:schemeClr val="tx1"/>
                        </a:solidFill>
                      </a:endParaRPr>
                    </a:p>
                  </a:txBody>
                  <a:tcPr>
                    <a:noFill/>
                  </a:tcPr>
                </a:tc>
                <a:extLst>
                  <a:ext uri="{0D108BD9-81ED-4DB2-BD59-A6C34878D82A}">
                    <a16:rowId xmlns:a16="http://schemas.microsoft.com/office/drawing/2014/main" val="3905820609"/>
                  </a:ext>
                </a:extLst>
              </a:tr>
              <a:tr h="337889">
                <a:tc>
                  <a:txBody>
                    <a:bodyPr/>
                    <a:lstStyle/>
                    <a:p>
                      <a:r>
                        <a:rPr lang="en-US" sz="2400" dirty="0">
                          <a:solidFill>
                            <a:schemeClr val="tx1"/>
                          </a:solidFill>
                        </a:rPr>
                        <a:t>Eye Exams &amp; Glasses provided to individuals</a:t>
                      </a:r>
                    </a:p>
                  </a:txBody>
                  <a:tcPr>
                    <a:noFill/>
                  </a:tcPr>
                </a:tc>
                <a:tc>
                  <a:txBody>
                    <a:bodyPr/>
                    <a:lstStyle/>
                    <a:p>
                      <a:pPr algn="r"/>
                      <a:r>
                        <a:rPr lang="en-US" sz="2400" dirty="0">
                          <a:solidFill>
                            <a:schemeClr val="tx1"/>
                          </a:solidFill>
                        </a:rPr>
                        <a:t>200 – each</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Service Activity Report </a:t>
                      </a:r>
                      <a:r>
                        <a:rPr lang="en-US" sz="2400" dirty="0" err="1">
                          <a:solidFill>
                            <a:schemeClr val="tx1"/>
                          </a:solidFill>
                        </a:rPr>
                        <a:t>MyLion</a:t>
                      </a:r>
                      <a:endParaRPr lang="en-US" sz="2400" dirty="0">
                        <a:solidFill>
                          <a:schemeClr val="tx1"/>
                        </a:solidFill>
                      </a:endParaRPr>
                    </a:p>
                  </a:txBody>
                  <a:tcPr>
                    <a:noFill/>
                  </a:tcPr>
                </a:tc>
                <a:extLst>
                  <a:ext uri="{0D108BD9-81ED-4DB2-BD59-A6C34878D82A}">
                    <a16:rowId xmlns:a16="http://schemas.microsoft.com/office/drawing/2014/main" val="954022535"/>
                  </a:ext>
                </a:extLst>
              </a:tr>
              <a:tr h="477842">
                <a:tc>
                  <a:txBody>
                    <a:bodyPr/>
                    <a:lstStyle/>
                    <a:p>
                      <a:r>
                        <a:rPr lang="en-US" sz="2400" dirty="0">
                          <a:solidFill>
                            <a:schemeClr val="tx1"/>
                          </a:solidFill>
                        </a:rPr>
                        <a:t>Hearing Foundation Club Member</a:t>
                      </a:r>
                    </a:p>
                  </a:txBody>
                  <a:tcPr>
                    <a:noFill/>
                  </a:tcPr>
                </a:tc>
                <a:tc>
                  <a:txBody>
                    <a:bodyPr/>
                    <a:lstStyle/>
                    <a:p>
                      <a:pPr algn="r"/>
                      <a:r>
                        <a:rPr lang="en-US" sz="2400" dirty="0">
                          <a:solidFill>
                            <a:schemeClr val="tx1"/>
                          </a:solidFill>
                        </a:rPr>
                        <a:t>1,000</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Service Activity Report </a:t>
                      </a:r>
                      <a:r>
                        <a:rPr lang="en-US" sz="2400" dirty="0" err="1">
                          <a:solidFill>
                            <a:schemeClr val="tx1"/>
                          </a:solidFill>
                        </a:rPr>
                        <a:t>MyLion</a:t>
                      </a:r>
                      <a:endParaRPr lang="en-US" sz="2400" dirty="0">
                        <a:solidFill>
                          <a:schemeClr val="tx1"/>
                        </a:solidFill>
                      </a:endParaRPr>
                    </a:p>
                  </a:txBody>
                  <a:tcPr>
                    <a:noFill/>
                  </a:tcPr>
                </a:tc>
                <a:extLst>
                  <a:ext uri="{0D108BD9-81ED-4DB2-BD59-A6C34878D82A}">
                    <a16:rowId xmlns:a16="http://schemas.microsoft.com/office/drawing/2014/main" val="2962562381"/>
                  </a:ext>
                </a:extLst>
              </a:tr>
              <a:tr h="477842">
                <a:tc>
                  <a:txBody>
                    <a:bodyPr/>
                    <a:lstStyle/>
                    <a:p>
                      <a:r>
                        <a:rPr lang="en-US" sz="2400" dirty="0">
                          <a:solidFill>
                            <a:schemeClr val="tx1"/>
                          </a:solidFill>
                        </a:rPr>
                        <a:t>Lions in Sight of CA &amp; NV Club Member</a:t>
                      </a:r>
                    </a:p>
                  </a:txBody>
                  <a:tcPr>
                    <a:noFill/>
                  </a:tcPr>
                </a:tc>
                <a:tc>
                  <a:txBody>
                    <a:bodyPr/>
                    <a:lstStyle/>
                    <a:p>
                      <a:pPr algn="r"/>
                      <a:r>
                        <a:rPr lang="en-US" sz="2400" dirty="0">
                          <a:solidFill>
                            <a:schemeClr val="tx1"/>
                          </a:solidFill>
                        </a:rPr>
                        <a:t>1,000</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Service Activity Report </a:t>
                      </a:r>
                      <a:r>
                        <a:rPr lang="en-US" sz="2400" dirty="0" err="1">
                          <a:solidFill>
                            <a:schemeClr val="tx1"/>
                          </a:solidFill>
                        </a:rPr>
                        <a:t>MyLion</a:t>
                      </a:r>
                      <a:endParaRPr lang="en-US" sz="2400" dirty="0">
                        <a:solidFill>
                          <a:schemeClr val="tx1"/>
                        </a:solidFill>
                      </a:endParaRPr>
                    </a:p>
                  </a:txBody>
                  <a:tcPr>
                    <a:noFill/>
                  </a:tcPr>
                </a:tc>
                <a:extLst>
                  <a:ext uri="{0D108BD9-81ED-4DB2-BD59-A6C34878D82A}">
                    <a16:rowId xmlns:a16="http://schemas.microsoft.com/office/drawing/2014/main" val="562091278"/>
                  </a:ext>
                </a:extLst>
              </a:tr>
              <a:tr h="477842">
                <a:tc>
                  <a:txBody>
                    <a:bodyPr/>
                    <a:lstStyle/>
                    <a:p>
                      <a:r>
                        <a:rPr lang="en-US" sz="2400" dirty="0">
                          <a:solidFill>
                            <a:schemeClr val="tx1"/>
                          </a:solidFill>
                        </a:rPr>
                        <a:t>Parker’s Prom Donation and/or Participation in Event</a:t>
                      </a:r>
                    </a:p>
                  </a:txBody>
                  <a:tcPr>
                    <a:noFill/>
                  </a:tcPr>
                </a:tc>
                <a:tc>
                  <a:txBody>
                    <a:bodyPr/>
                    <a:lstStyle/>
                    <a:p>
                      <a:pPr algn="r"/>
                      <a:r>
                        <a:rPr lang="en-US" sz="2400" dirty="0">
                          <a:solidFill>
                            <a:schemeClr val="tx1"/>
                          </a:solidFill>
                        </a:rPr>
                        <a:t>1,000</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Service Activity Report </a:t>
                      </a:r>
                      <a:r>
                        <a:rPr lang="en-US" sz="2400" dirty="0" err="1">
                          <a:solidFill>
                            <a:schemeClr val="tx1"/>
                          </a:solidFill>
                        </a:rPr>
                        <a:t>MyLion</a:t>
                      </a:r>
                      <a:endParaRPr lang="en-US" sz="2400" dirty="0">
                        <a:solidFill>
                          <a:schemeClr val="tx1"/>
                        </a:solidFill>
                      </a:endParaRPr>
                    </a:p>
                  </a:txBody>
                  <a:tcPr>
                    <a:noFill/>
                  </a:tcPr>
                </a:tc>
                <a:extLst>
                  <a:ext uri="{0D108BD9-81ED-4DB2-BD59-A6C34878D82A}">
                    <a16:rowId xmlns:a16="http://schemas.microsoft.com/office/drawing/2014/main" val="1645237376"/>
                  </a:ext>
                </a:extLst>
              </a:tr>
            </a:tbl>
          </a:graphicData>
        </a:graphic>
      </p:graphicFrame>
      <p:sp>
        <p:nvSpPr>
          <p:cNvPr id="28" name="TextBox 27">
            <a:extLst>
              <a:ext uri="{FF2B5EF4-FFF2-40B4-BE49-F238E27FC236}">
                <a16:creationId xmlns:a16="http://schemas.microsoft.com/office/drawing/2014/main" id="{5624F3F1-F3BE-862A-F717-B4A3EF920117}"/>
              </a:ext>
            </a:extLst>
          </p:cNvPr>
          <p:cNvSpPr txBox="1"/>
          <p:nvPr/>
        </p:nvSpPr>
        <p:spPr>
          <a:xfrm>
            <a:off x="278401" y="316688"/>
            <a:ext cx="11192675" cy="1200329"/>
          </a:xfrm>
          <a:prstGeom prst="rect">
            <a:avLst/>
          </a:prstGeom>
          <a:noFill/>
        </p:spPr>
        <p:txBody>
          <a:bodyPr wrap="square">
            <a:spAutoFit/>
          </a:bodyPr>
          <a:lstStyle/>
          <a:p>
            <a:r>
              <a:rPr lang="en-US" sz="4400" dirty="0">
                <a:solidFill>
                  <a:schemeClr val="accent5"/>
                </a:solidFill>
              </a:rPr>
              <a:t>Service</a:t>
            </a:r>
            <a:r>
              <a:rPr lang="en-US" sz="4400" dirty="0"/>
              <a:t> - Support MD4-A1 Endorsed Projects, </a:t>
            </a:r>
            <a:r>
              <a:rPr lang="en-US" sz="2800" dirty="0"/>
              <a:t>page 1</a:t>
            </a:r>
          </a:p>
        </p:txBody>
      </p:sp>
    </p:spTree>
    <p:extLst>
      <p:ext uri="{BB962C8B-B14F-4D97-AF65-F5344CB8AC3E}">
        <p14:creationId xmlns:p14="http://schemas.microsoft.com/office/powerpoint/2010/main" val="24072698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pattFill prst="pct75">
          <a:fgClr>
            <a:schemeClr val="accent6"/>
          </a:fgClr>
          <a:bgClr>
            <a:schemeClr val="accent5"/>
          </a:bgClr>
        </a:pattFill>
        <a:effectLst/>
      </p:bgPr>
    </p:bg>
    <p:spTree>
      <p:nvGrpSpPr>
        <p:cNvPr id="1" name=""/>
        <p:cNvGrpSpPr/>
        <p:nvPr/>
      </p:nvGrpSpPr>
      <p:grpSpPr>
        <a:xfrm>
          <a:off x="0" y="0"/>
          <a:ext cx="0" cy="0"/>
          <a:chOff x="0" y="0"/>
          <a:chExt cx="0" cy="0"/>
        </a:xfrm>
      </p:grpSpPr>
      <p:sp useBgFill="1">
        <p:nvSpPr>
          <p:cNvPr id="17" name="Rectangle 12">
            <a:extLst>
              <a:ext uri="{FF2B5EF4-FFF2-40B4-BE49-F238E27FC236}">
                <a16:creationId xmlns:a16="http://schemas.microsoft.com/office/drawing/2014/main" id="{65EE0CA1-D3EE-4024-8924-687FF7C9B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4">
            <a:extLst>
              <a:ext uri="{FF2B5EF4-FFF2-40B4-BE49-F238E27FC236}">
                <a16:creationId xmlns:a16="http://schemas.microsoft.com/office/drawing/2014/main" id="{008BA5EF-099A-47C4-B002-198EE687BC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2910D835-B454-4270-BB35-86A187307E6F}"/>
              </a:ext>
            </a:extLst>
          </p:cNvPr>
          <p:cNvSpPr>
            <a:spLocks noGrp="1"/>
          </p:cNvSpPr>
          <p:nvPr>
            <p:ph type="dt" sz="half" idx="10"/>
          </p:nvPr>
        </p:nvSpPr>
        <p:spPr>
          <a:xfrm>
            <a:off x="550863" y="6507212"/>
            <a:ext cx="2628900" cy="153888"/>
          </a:xfrm>
        </p:spPr>
        <p:txBody>
          <a:bodyPr>
            <a:normAutofit/>
          </a:bodyPr>
          <a:lstStyle/>
          <a:p>
            <a:pPr>
              <a:spcAft>
                <a:spcPts val="600"/>
              </a:spcAft>
            </a:pPr>
            <a:fld id="{352AE054-8633-4681-84ED-E9A13940E630}" type="datetime1">
              <a:rPr lang="en-US" smtClean="0"/>
              <a:t>8/28/2023</a:t>
            </a:fld>
            <a:endParaRPr lang="en-US"/>
          </a:p>
        </p:txBody>
      </p:sp>
      <p:sp>
        <p:nvSpPr>
          <p:cNvPr id="3" name="Footer Placeholder 2">
            <a:extLst>
              <a:ext uri="{FF2B5EF4-FFF2-40B4-BE49-F238E27FC236}">
                <a16:creationId xmlns:a16="http://schemas.microsoft.com/office/drawing/2014/main" id="{7F7F653B-90B5-4F47-A33F-93DCB2EF68C2}"/>
              </a:ext>
            </a:extLst>
          </p:cNvPr>
          <p:cNvSpPr>
            <a:spLocks noGrp="1"/>
          </p:cNvSpPr>
          <p:nvPr>
            <p:ph type="ftr" sz="quarter" idx="11"/>
          </p:nvPr>
        </p:nvSpPr>
        <p:spPr>
          <a:xfrm>
            <a:off x="3359150" y="6507212"/>
            <a:ext cx="6379210" cy="153888"/>
          </a:xfrm>
        </p:spPr>
        <p:txBody>
          <a:bodyPr>
            <a:normAutofit/>
          </a:bodyPr>
          <a:lstStyle/>
          <a:p>
            <a:pPr>
              <a:spcAft>
                <a:spcPts val="600"/>
              </a:spcAft>
            </a:pPr>
            <a:r>
              <a:rPr lang="en-US" dirty="0"/>
              <a:t>Top Club Top Club Contest – </a:t>
            </a:r>
            <a:r>
              <a:rPr lang="en-US" dirty="0" err="1"/>
              <a:t>Disrict</a:t>
            </a:r>
            <a:r>
              <a:rPr lang="en-US" dirty="0"/>
              <a:t> 4-A1 - 2023-2024</a:t>
            </a:r>
          </a:p>
        </p:txBody>
      </p:sp>
      <p:sp>
        <p:nvSpPr>
          <p:cNvPr id="4" name="Slide Number Placeholder 3">
            <a:extLst>
              <a:ext uri="{FF2B5EF4-FFF2-40B4-BE49-F238E27FC236}">
                <a16:creationId xmlns:a16="http://schemas.microsoft.com/office/drawing/2014/main" id="{E1E7D98D-6710-41D2-B258-E1A1059D29F8}"/>
              </a:ext>
            </a:extLst>
          </p:cNvPr>
          <p:cNvSpPr>
            <a:spLocks noGrp="1"/>
          </p:cNvSpPr>
          <p:nvPr>
            <p:ph type="sldNum" sz="quarter" idx="12"/>
          </p:nvPr>
        </p:nvSpPr>
        <p:spPr>
          <a:xfrm>
            <a:off x="9948863" y="6507212"/>
            <a:ext cx="1692274" cy="153888"/>
          </a:xfrm>
        </p:spPr>
        <p:txBody>
          <a:bodyPr>
            <a:normAutofit/>
          </a:bodyPr>
          <a:lstStyle/>
          <a:p>
            <a:pPr>
              <a:spcAft>
                <a:spcPts val="600"/>
              </a:spcAft>
            </a:pPr>
            <a:fld id="{DBA1B0FB-D917-4C8C-928F-313BD683BF39}" type="slidenum">
              <a:rPr lang="en-US" smtClean="0"/>
              <a:pPr>
                <a:spcAft>
                  <a:spcPts val="600"/>
                </a:spcAft>
              </a:pPr>
              <a:t>29</a:t>
            </a:fld>
            <a:endParaRPr lang="en-US"/>
          </a:p>
        </p:txBody>
      </p:sp>
      <p:graphicFrame>
        <p:nvGraphicFramePr>
          <p:cNvPr id="10" name="Table 10">
            <a:extLst>
              <a:ext uri="{FF2B5EF4-FFF2-40B4-BE49-F238E27FC236}">
                <a16:creationId xmlns:a16="http://schemas.microsoft.com/office/drawing/2014/main" id="{9DA84BBA-ADC2-DE90-99B2-8A2BB21AC3DD}"/>
              </a:ext>
            </a:extLst>
          </p:cNvPr>
          <p:cNvGraphicFramePr>
            <a:graphicFrameLocks noGrp="1"/>
          </p:cNvGraphicFramePr>
          <p:nvPr>
            <p:extLst>
              <p:ext uri="{D42A27DB-BD31-4B8C-83A1-F6EECF244321}">
                <p14:modId xmlns:p14="http://schemas.microsoft.com/office/powerpoint/2010/main" val="242350601"/>
              </p:ext>
            </p:extLst>
          </p:nvPr>
        </p:nvGraphicFramePr>
        <p:xfrm>
          <a:off x="278401" y="1833705"/>
          <a:ext cx="11635197" cy="4459882"/>
        </p:xfrm>
        <a:graphic>
          <a:graphicData uri="http://schemas.openxmlformats.org/drawingml/2006/table">
            <a:tbl>
              <a:tblPr firstRow="1" bandRow="1">
                <a:tableStyleId>{5C22544A-7EE6-4342-B048-85BDC9FD1C3A}</a:tableStyleId>
              </a:tblPr>
              <a:tblGrid>
                <a:gridCol w="5770061">
                  <a:extLst>
                    <a:ext uri="{9D8B030D-6E8A-4147-A177-3AD203B41FA5}">
                      <a16:colId xmlns:a16="http://schemas.microsoft.com/office/drawing/2014/main" val="3750416679"/>
                    </a:ext>
                  </a:extLst>
                </a:gridCol>
                <a:gridCol w="1526797">
                  <a:extLst>
                    <a:ext uri="{9D8B030D-6E8A-4147-A177-3AD203B41FA5}">
                      <a16:colId xmlns:a16="http://schemas.microsoft.com/office/drawing/2014/main" val="4136156856"/>
                    </a:ext>
                  </a:extLst>
                </a:gridCol>
                <a:gridCol w="4338339">
                  <a:extLst>
                    <a:ext uri="{9D8B030D-6E8A-4147-A177-3AD203B41FA5}">
                      <a16:colId xmlns:a16="http://schemas.microsoft.com/office/drawing/2014/main" val="413085322"/>
                    </a:ext>
                  </a:extLst>
                </a:gridCol>
              </a:tblGrid>
              <a:tr h="669558">
                <a:tc>
                  <a:txBody>
                    <a:bodyPr/>
                    <a:lstStyle/>
                    <a:p>
                      <a:pPr algn="ctr"/>
                      <a:r>
                        <a:rPr lang="en-US" sz="3600" dirty="0">
                          <a:solidFill>
                            <a:schemeClr val="tx1"/>
                          </a:solidFill>
                        </a:rPr>
                        <a:t>Item</a:t>
                      </a:r>
                    </a:p>
                  </a:txBody>
                  <a:tcPr>
                    <a:noFill/>
                  </a:tcPr>
                </a:tc>
                <a:tc>
                  <a:txBody>
                    <a:bodyPr/>
                    <a:lstStyle/>
                    <a:p>
                      <a:pPr algn="ctr"/>
                      <a:r>
                        <a:rPr lang="en-US" sz="3600" dirty="0">
                          <a:solidFill>
                            <a:schemeClr val="tx1"/>
                          </a:solidFill>
                        </a:rPr>
                        <a:t>Points</a:t>
                      </a:r>
                    </a:p>
                  </a:txBody>
                  <a:tcPr>
                    <a:noFill/>
                  </a:tcPr>
                </a:tc>
                <a:tc>
                  <a:txBody>
                    <a:bodyPr/>
                    <a:lstStyle/>
                    <a:p>
                      <a:pPr algn="ctr"/>
                      <a:r>
                        <a:rPr lang="en-US" sz="3600" dirty="0">
                          <a:solidFill>
                            <a:schemeClr val="tx1"/>
                          </a:solidFill>
                        </a:rPr>
                        <a:t>Source</a:t>
                      </a:r>
                    </a:p>
                  </a:txBody>
                  <a:tcPr>
                    <a:noFill/>
                  </a:tcPr>
                </a:tc>
                <a:extLst>
                  <a:ext uri="{0D108BD9-81ED-4DB2-BD59-A6C34878D82A}">
                    <a16:rowId xmlns:a16="http://schemas.microsoft.com/office/drawing/2014/main" val="1464253334"/>
                  </a:ext>
                </a:extLst>
              </a:tr>
              <a:tr h="501720">
                <a:tc>
                  <a:txBody>
                    <a:bodyPr/>
                    <a:lstStyle/>
                    <a:p>
                      <a:r>
                        <a:rPr lang="en-US" sz="2400" dirty="0">
                          <a:solidFill>
                            <a:schemeClr val="tx1"/>
                          </a:solidFill>
                        </a:rPr>
                        <a:t>Lions Project Canine Companions Club Member</a:t>
                      </a:r>
                    </a:p>
                  </a:txBody>
                  <a:tcPr>
                    <a:noFill/>
                  </a:tcPr>
                </a:tc>
                <a:tc>
                  <a:txBody>
                    <a:bodyPr/>
                    <a:lstStyle/>
                    <a:p>
                      <a:pPr algn="r"/>
                      <a:r>
                        <a:rPr lang="en-US" sz="2400" dirty="0">
                          <a:solidFill>
                            <a:schemeClr val="tx1"/>
                          </a:solidFill>
                        </a:rPr>
                        <a:t>1,000</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Service Activity Report </a:t>
                      </a:r>
                      <a:r>
                        <a:rPr lang="en-US" sz="2400" dirty="0" err="1">
                          <a:solidFill>
                            <a:schemeClr val="tx1"/>
                          </a:solidFill>
                        </a:rPr>
                        <a:t>MyLion</a:t>
                      </a:r>
                      <a:endParaRPr lang="en-US" sz="2400" dirty="0">
                        <a:solidFill>
                          <a:schemeClr val="tx1"/>
                        </a:solidFill>
                      </a:endParaRPr>
                    </a:p>
                  </a:txBody>
                  <a:tcPr>
                    <a:noFill/>
                  </a:tcPr>
                </a:tc>
                <a:extLst>
                  <a:ext uri="{0D108BD9-81ED-4DB2-BD59-A6C34878D82A}">
                    <a16:rowId xmlns:a16="http://schemas.microsoft.com/office/drawing/2014/main" val="3905820609"/>
                  </a:ext>
                </a:extLst>
              </a:tr>
              <a:tr h="337889">
                <a:tc>
                  <a:txBody>
                    <a:bodyPr/>
                    <a:lstStyle/>
                    <a:p>
                      <a:r>
                        <a:rPr lang="en-US" sz="2400" dirty="0">
                          <a:solidFill>
                            <a:schemeClr val="tx1"/>
                          </a:solidFill>
                        </a:rPr>
                        <a:t>Student Speakers Foundation Donation</a:t>
                      </a:r>
                    </a:p>
                  </a:txBody>
                  <a:tcPr>
                    <a:noFill/>
                  </a:tcPr>
                </a:tc>
                <a:tc>
                  <a:txBody>
                    <a:bodyPr/>
                    <a:lstStyle/>
                    <a:p>
                      <a:pPr algn="r"/>
                      <a:r>
                        <a:rPr lang="en-US" sz="2400" dirty="0">
                          <a:solidFill>
                            <a:schemeClr val="tx1"/>
                          </a:solidFill>
                        </a:rPr>
                        <a:t>1,000</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Service Activity Report </a:t>
                      </a:r>
                      <a:r>
                        <a:rPr lang="en-US" sz="2400" dirty="0" err="1">
                          <a:solidFill>
                            <a:schemeClr val="tx1"/>
                          </a:solidFill>
                        </a:rPr>
                        <a:t>MyLion</a:t>
                      </a:r>
                      <a:endParaRPr lang="en-US" sz="2400" dirty="0">
                        <a:solidFill>
                          <a:schemeClr val="tx1"/>
                        </a:solidFill>
                      </a:endParaRPr>
                    </a:p>
                  </a:txBody>
                  <a:tcPr>
                    <a:noFill/>
                  </a:tcPr>
                </a:tc>
                <a:extLst>
                  <a:ext uri="{0D108BD9-81ED-4DB2-BD59-A6C34878D82A}">
                    <a16:rowId xmlns:a16="http://schemas.microsoft.com/office/drawing/2014/main" val="954022535"/>
                  </a:ext>
                </a:extLst>
              </a:tr>
              <a:tr h="477842">
                <a:tc>
                  <a:txBody>
                    <a:bodyPr/>
                    <a:lstStyle/>
                    <a:p>
                      <a:r>
                        <a:rPr lang="en-US" sz="2400" dirty="0">
                          <a:solidFill>
                            <a:schemeClr val="tx1"/>
                          </a:solidFill>
                        </a:rPr>
                        <a:t>California Lions Foundation Donation</a:t>
                      </a:r>
                    </a:p>
                  </a:txBody>
                  <a:tcPr>
                    <a:noFill/>
                  </a:tcPr>
                </a:tc>
                <a:tc>
                  <a:txBody>
                    <a:bodyPr/>
                    <a:lstStyle/>
                    <a:p>
                      <a:pPr algn="r"/>
                      <a:r>
                        <a:rPr lang="en-US" sz="2400" dirty="0">
                          <a:solidFill>
                            <a:schemeClr val="tx1"/>
                          </a:solidFill>
                        </a:rPr>
                        <a:t>1,000</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Service Activity Report </a:t>
                      </a:r>
                      <a:r>
                        <a:rPr lang="en-US" sz="2400" dirty="0" err="1">
                          <a:solidFill>
                            <a:schemeClr val="tx1"/>
                          </a:solidFill>
                        </a:rPr>
                        <a:t>MyLion</a:t>
                      </a:r>
                      <a:endParaRPr lang="en-US" sz="2400" dirty="0">
                        <a:solidFill>
                          <a:schemeClr val="tx1"/>
                        </a:solidFill>
                      </a:endParaRPr>
                    </a:p>
                  </a:txBody>
                  <a:tcPr>
                    <a:noFill/>
                  </a:tcPr>
                </a:tc>
                <a:extLst>
                  <a:ext uri="{0D108BD9-81ED-4DB2-BD59-A6C34878D82A}">
                    <a16:rowId xmlns:a16="http://schemas.microsoft.com/office/drawing/2014/main" val="2962562381"/>
                  </a:ext>
                </a:extLst>
              </a:tr>
              <a:tr h="477842">
                <a:tc>
                  <a:txBody>
                    <a:bodyPr/>
                    <a:lstStyle/>
                    <a:p>
                      <a:r>
                        <a:rPr lang="en-US" sz="2400" dirty="0">
                          <a:solidFill>
                            <a:schemeClr val="tx1"/>
                          </a:solidFill>
                        </a:rPr>
                        <a:t>Conducting a Lions Endorsed Service Project (Flag Day, Relay for Life, Peace Poster or Essay Contest, </a:t>
                      </a:r>
                      <a:r>
                        <a:rPr lang="en-US" sz="2400" dirty="0" err="1">
                          <a:solidFill>
                            <a:schemeClr val="tx1"/>
                          </a:solidFill>
                        </a:rPr>
                        <a:t>Kases</a:t>
                      </a:r>
                      <a:r>
                        <a:rPr lang="en-US" sz="2400" dirty="0">
                          <a:solidFill>
                            <a:schemeClr val="tx1"/>
                          </a:solidFill>
                        </a:rPr>
                        <a:t> for Kids/Victims, Student Speaker Contest)</a:t>
                      </a:r>
                    </a:p>
                  </a:txBody>
                  <a:tcPr>
                    <a:noFill/>
                  </a:tcPr>
                </a:tc>
                <a:tc>
                  <a:txBody>
                    <a:bodyPr/>
                    <a:lstStyle/>
                    <a:p>
                      <a:pPr algn="r"/>
                      <a:r>
                        <a:rPr lang="en-US" sz="2400" dirty="0">
                          <a:solidFill>
                            <a:schemeClr val="tx1"/>
                          </a:solidFill>
                        </a:rPr>
                        <a:t>5,000 – each</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Service Activity Report </a:t>
                      </a:r>
                      <a:r>
                        <a:rPr lang="en-US" sz="2400" dirty="0" err="1">
                          <a:solidFill>
                            <a:schemeClr val="tx1"/>
                          </a:solidFill>
                        </a:rPr>
                        <a:t>MyLion</a:t>
                      </a:r>
                      <a:endParaRPr lang="en-US" sz="2400" dirty="0">
                        <a:solidFill>
                          <a:schemeClr val="tx1"/>
                        </a:solidFill>
                      </a:endParaRPr>
                    </a:p>
                  </a:txBody>
                  <a:tcPr>
                    <a:noFill/>
                  </a:tcPr>
                </a:tc>
                <a:extLst>
                  <a:ext uri="{0D108BD9-81ED-4DB2-BD59-A6C34878D82A}">
                    <a16:rowId xmlns:a16="http://schemas.microsoft.com/office/drawing/2014/main" val="562091278"/>
                  </a:ext>
                </a:extLst>
              </a:tr>
              <a:tr h="477842">
                <a:tc>
                  <a:txBody>
                    <a:bodyPr/>
                    <a:lstStyle/>
                    <a:p>
                      <a:r>
                        <a:rPr lang="en-US" sz="2400" dirty="0">
                          <a:solidFill>
                            <a:schemeClr val="tx1"/>
                          </a:solidFill>
                        </a:rPr>
                        <a:t>Donations to Non-Profits in Community</a:t>
                      </a:r>
                    </a:p>
                  </a:txBody>
                  <a:tcPr>
                    <a:noFill/>
                  </a:tcPr>
                </a:tc>
                <a:tc>
                  <a:txBody>
                    <a:bodyPr/>
                    <a:lstStyle/>
                    <a:p>
                      <a:pPr algn="r"/>
                      <a:r>
                        <a:rPr lang="en-US" sz="2400" dirty="0">
                          <a:solidFill>
                            <a:schemeClr val="tx1"/>
                          </a:solidFill>
                        </a:rPr>
                        <a:t>250 – each</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Service Activity Report </a:t>
                      </a:r>
                      <a:r>
                        <a:rPr lang="en-US" sz="2400" dirty="0" err="1">
                          <a:solidFill>
                            <a:schemeClr val="tx1"/>
                          </a:solidFill>
                        </a:rPr>
                        <a:t>MyLion</a:t>
                      </a:r>
                      <a:endParaRPr lang="en-US" sz="2400" dirty="0">
                        <a:solidFill>
                          <a:schemeClr val="tx1"/>
                        </a:solidFill>
                      </a:endParaRPr>
                    </a:p>
                  </a:txBody>
                  <a:tcPr>
                    <a:noFill/>
                  </a:tcPr>
                </a:tc>
                <a:extLst>
                  <a:ext uri="{0D108BD9-81ED-4DB2-BD59-A6C34878D82A}">
                    <a16:rowId xmlns:a16="http://schemas.microsoft.com/office/drawing/2014/main" val="1645237376"/>
                  </a:ext>
                </a:extLst>
              </a:tr>
            </a:tbl>
          </a:graphicData>
        </a:graphic>
      </p:graphicFrame>
      <p:sp>
        <p:nvSpPr>
          <p:cNvPr id="28" name="TextBox 27">
            <a:extLst>
              <a:ext uri="{FF2B5EF4-FFF2-40B4-BE49-F238E27FC236}">
                <a16:creationId xmlns:a16="http://schemas.microsoft.com/office/drawing/2014/main" id="{5624F3F1-F3BE-862A-F717-B4A3EF920117}"/>
              </a:ext>
            </a:extLst>
          </p:cNvPr>
          <p:cNvSpPr txBox="1"/>
          <p:nvPr/>
        </p:nvSpPr>
        <p:spPr>
          <a:xfrm>
            <a:off x="278401" y="311407"/>
            <a:ext cx="11100223" cy="1200329"/>
          </a:xfrm>
          <a:prstGeom prst="rect">
            <a:avLst/>
          </a:prstGeom>
          <a:noFill/>
        </p:spPr>
        <p:txBody>
          <a:bodyPr wrap="square">
            <a:spAutoFit/>
          </a:bodyPr>
          <a:lstStyle/>
          <a:p>
            <a:r>
              <a:rPr lang="en-US" sz="4400" dirty="0">
                <a:solidFill>
                  <a:schemeClr val="accent5"/>
                </a:solidFill>
              </a:rPr>
              <a:t>Service</a:t>
            </a:r>
            <a:r>
              <a:rPr lang="en-US" sz="4400" dirty="0"/>
              <a:t> - Support MD4-A1 Endorsed Projects, </a:t>
            </a:r>
            <a:r>
              <a:rPr lang="en-US" sz="2800" dirty="0"/>
              <a:t>page 2</a:t>
            </a:r>
          </a:p>
        </p:txBody>
      </p:sp>
    </p:spTree>
    <p:extLst>
      <p:ext uri="{BB962C8B-B14F-4D97-AF65-F5344CB8AC3E}">
        <p14:creationId xmlns:p14="http://schemas.microsoft.com/office/powerpoint/2010/main" val="4588401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pattFill prst="pct75">
          <a:fgClr>
            <a:schemeClr val="accent6"/>
          </a:fgClr>
          <a:bgClr>
            <a:schemeClr val="accent5"/>
          </a:bgClr>
        </a:pattFill>
        <a:effectLst/>
      </p:bgPr>
    </p:bg>
    <p:spTree>
      <p:nvGrpSpPr>
        <p:cNvPr id="1" name=""/>
        <p:cNvGrpSpPr/>
        <p:nvPr/>
      </p:nvGrpSpPr>
      <p:grpSpPr>
        <a:xfrm>
          <a:off x="0" y="0"/>
          <a:ext cx="0" cy="0"/>
          <a:chOff x="0" y="0"/>
          <a:chExt cx="0" cy="0"/>
        </a:xfrm>
      </p:grpSpPr>
      <p:sp useBgFill="1">
        <p:nvSpPr>
          <p:cNvPr id="17" name="Rectangle 12">
            <a:extLst>
              <a:ext uri="{FF2B5EF4-FFF2-40B4-BE49-F238E27FC236}">
                <a16:creationId xmlns:a16="http://schemas.microsoft.com/office/drawing/2014/main" id="{65EE0CA1-D3EE-4024-8924-687FF7C9B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4">
            <a:extLst>
              <a:ext uri="{FF2B5EF4-FFF2-40B4-BE49-F238E27FC236}">
                <a16:creationId xmlns:a16="http://schemas.microsoft.com/office/drawing/2014/main" id="{008BA5EF-099A-47C4-B002-198EE687BC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2910D835-B454-4270-BB35-86A187307E6F}"/>
              </a:ext>
            </a:extLst>
          </p:cNvPr>
          <p:cNvSpPr>
            <a:spLocks noGrp="1"/>
          </p:cNvSpPr>
          <p:nvPr>
            <p:ph type="dt" sz="half" idx="10"/>
          </p:nvPr>
        </p:nvSpPr>
        <p:spPr>
          <a:xfrm>
            <a:off x="550863" y="6507212"/>
            <a:ext cx="2628900" cy="153888"/>
          </a:xfrm>
        </p:spPr>
        <p:txBody>
          <a:bodyPr>
            <a:normAutofit/>
          </a:bodyPr>
          <a:lstStyle/>
          <a:p>
            <a:pPr>
              <a:spcAft>
                <a:spcPts val="600"/>
              </a:spcAft>
            </a:pPr>
            <a:fld id="{352AE054-8633-4681-84ED-E9A13940E630}" type="datetime1">
              <a:rPr lang="en-US" smtClean="0"/>
              <a:t>8/28/2023</a:t>
            </a:fld>
            <a:endParaRPr lang="en-US"/>
          </a:p>
        </p:txBody>
      </p:sp>
      <p:sp>
        <p:nvSpPr>
          <p:cNvPr id="3" name="Footer Placeholder 2">
            <a:extLst>
              <a:ext uri="{FF2B5EF4-FFF2-40B4-BE49-F238E27FC236}">
                <a16:creationId xmlns:a16="http://schemas.microsoft.com/office/drawing/2014/main" id="{7F7F653B-90B5-4F47-A33F-93DCB2EF68C2}"/>
              </a:ext>
            </a:extLst>
          </p:cNvPr>
          <p:cNvSpPr>
            <a:spLocks noGrp="1"/>
          </p:cNvSpPr>
          <p:nvPr>
            <p:ph type="ftr" sz="quarter" idx="11"/>
          </p:nvPr>
        </p:nvSpPr>
        <p:spPr>
          <a:xfrm>
            <a:off x="3359150" y="6507212"/>
            <a:ext cx="6379210" cy="153888"/>
          </a:xfrm>
        </p:spPr>
        <p:txBody>
          <a:bodyPr>
            <a:normAutofit/>
          </a:bodyPr>
          <a:lstStyle/>
          <a:p>
            <a:pPr>
              <a:spcAft>
                <a:spcPts val="600"/>
              </a:spcAft>
            </a:pPr>
            <a:r>
              <a:rPr lang="en-US" dirty="0"/>
              <a:t>Top Club Top Club Contest – </a:t>
            </a:r>
            <a:r>
              <a:rPr lang="en-US" dirty="0" err="1"/>
              <a:t>Disrict</a:t>
            </a:r>
            <a:r>
              <a:rPr lang="en-US" dirty="0"/>
              <a:t> 4-A1 - 2023-2024</a:t>
            </a:r>
          </a:p>
        </p:txBody>
      </p:sp>
      <p:sp>
        <p:nvSpPr>
          <p:cNvPr id="4" name="Slide Number Placeholder 3">
            <a:extLst>
              <a:ext uri="{FF2B5EF4-FFF2-40B4-BE49-F238E27FC236}">
                <a16:creationId xmlns:a16="http://schemas.microsoft.com/office/drawing/2014/main" id="{E1E7D98D-6710-41D2-B258-E1A1059D29F8}"/>
              </a:ext>
            </a:extLst>
          </p:cNvPr>
          <p:cNvSpPr>
            <a:spLocks noGrp="1"/>
          </p:cNvSpPr>
          <p:nvPr>
            <p:ph type="sldNum" sz="quarter" idx="12"/>
          </p:nvPr>
        </p:nvSpPr>
        <p:spPr>
          <a:xfrm>
            <a:off x="9948863" y="6507212"/>
            <a:ext cx="1692274" cy="153888"/>
          </a:xfrm>
        </p:spPr>
        <p:txBody>
          <a:bodyPr>
            <a:normAutofit/>
          </a:bodyPr>
          <a:lstStyle/>
          <a:p>
            <a:pPr>
              <a:spcAft>
                <a:spcPts val="600"/>
              </a:spcAft>
            </a:pPr>
            <a:fld id="{DBA1B0FB-D917-4C8C-928F-313BD683BF39}" type="slidenum">
              <a:rPr lang="en-US" smtClean="0"/>
              <a:pPr>
                <a:spcAft>
                  <a:spcPts val="600"/>
                </a:spcAft>
              </a:pPr>
              <a:t>30</a:t>
            </a:fld>
            <a:endParaRPr lang="en-US"/>
          </a:p>
        </p:txBody>
      </p:sp>
      <p:graphicFrame>
        <p:nvGraphicFramePr>
          <p:cNvPr id="10" name="Table 10">
            <a:extLst>
              <a:ext uri="{FF2B5EF4-FFF2-40B4-BE49-F238E27FC236}">
                <a16:creationId xmlns:a16="http://schemas.microsoft.com/office/drawing/2014/main" id="{9DA84BBA-ADC2-DE90-99B2-8A2BB21AC3DD}"/>
              </a:ext>
            </a:extLst>
          </p:cNvPr>
          <p:cNvGraphicFramePr>
            <a:graphicFrameLocks noGrp="1"/>
          </p:cNvGraphicFramePr>
          <p:nvPr>
            <p:extLst>
              <p:ext uri="{D42A27DB-BD31-4B8C-83A1-F6EECF244321}">
                <p14:modId xmlns:p14="http://schemas.microsoft.com/office/powerpoint/2010/main" val="4073278101"/>
              </p:ext>
            </p:extLst>
          </p:nvPr>
        </p:nvGraphicFramePr>
        <p:xfrm>
          <a:off x="278401" y="1928850"/>
          <a:ext cx="11635197" cy="3427764"/>
        </p:xfrm>
        <a:graphic>
          <a:graphicData uri="http://schemas.openxmlformats.org/drawingml/2006/table">
            <a:tbl>
              <a:tblPr firstRow="1" bandRow="1">
                <a:tableStyleId>{5C22544A-7EE6-4342-B048-85BDC9FD1C3A}</a:tableStyleId>
              </a:tblPr>
              <a:tblGrid>
                <a:gridCol w="5770061">
                  <a:extLst>
                    <a:ext uri="{9D8B030D-6E8A-4147-A177-3AD203B41FA5}">
                      <a16:colId xmlns:a16="http://schemas.microsoft.com/office/drawing/2014/main" val="3750416679"/>
                    </a:ext>
                  </a:extLst>
                </a:gridCol>
                <a:gridCol w="1526797">
                  <a:extLst>
                    <a:ext uri="{9D8B030D-6E8A-4147-A177-3AD203B41FA5}">
                      <a16:colId xmlns:a16="http://schemas.microsoft.com/office/drawing/2014/main" val="4136156856"/>
                    </a:ext>
                  </a:extLst>
                </a:gridCol>
                <a:gridCol w="4338339">
                  <a:extLst>
                    <a:ext uri="{9D8B030D-6E8A-4147-A177-3AD203B41FA5}">
                      <a16:colId xmlns:a16="http://schemas.microsoft.com/office/drawing/2014/main" val="413085322"/>
                    </a:ext>
                  </a:extLst>
                </a:gridCol>
              </a:tblGrid>
              <a:tr h="669558">
                <a:tc>
                  <a:txBody>
                    <a:bodyPr/>
                    <a:lstStyle/>
                    <a:p>
                      <a:pPr algn="ctr"/>
                      <a:r>
                        <a:rPr lang="en-US" sz="3600" dirty="0">
                          <a:solidFill>
                            <a:schemeClr val="tx1"/>
                          </a:solidFill>
                        </a:rPr>
                        <a:t>Item</a:t>
                      </a:r>
                    </a:p>
                  </a:txBody>
                  <a:tcPr>
                    <a:noFill/>
                  </a:tcPr>
                </a:tc>
                <a:tc>
                  <a:txBody>
                    <a:bodyPr/>
                    <a:lstStyle/>
                    <a:p>
                      <a:pPr algn="ctr"/>
                      <a:r>
                        <a:rPr lang="en-US" sz="3600" dirty="0">
                          <a:solidFill>
                            <a:schemeClr val="tx1"/>
                          </a:solidFill>
                        </a:rPr>
                        <a:t>Points</a:t>
                      </a:r>
                    </a:p>
                  </a:txBody>
                  <a:tcPr>
                    <a:noFill/>
                  </a:tcPr>
                </a:tc>
                <a:tc>
                  <a:txBody>
                    <a:bodyPr/>
                    <a:lstStyle/>
                    <a:p>
                      <a:pPr algn="ctr"/>
                      <a:r>
                        <a:rPr lang="en-US" sz="3600" dirty="0">
                          <a:solidFill>
                            <a:schemeClr val="tx1"/>
                          </a:solidFill>
                        </a:rPr>
                        <a:t>Source</a:t>
                      </a:r>
                    </a:p>
                  </a:txBody>
                  <a:tcPr>
                    <a:noFill/>
                  </a:tcPr>
                </a:tc>
                <a:extLst>
                  <a:ext uri="{0D108BD9-81ED-4DB2-BD59-A6C34878D82A}">
                    <a16:rowId xmlns:a16="http://schemas.microsoft.com/office/drawing/2014/main" val="1464253334"/>
                  </a:ext>
                </a:extLst>
              </a:tr>
              <a:tr h="501720">
                <a:tc>
                  <a:txBody>
                    <a:bodyPr/>
                    <a:lstStyle/>
                    <a:p>
                      <a:r>
                        <a:rPr lang="en-US" sz="2400" dirty="0">
                          <a:solidFill>
                            <a:schemeClr val="tx1"/>
                          </a:solidFill>
                        </a:rPr>
                        <a:t>Held Club Student Speakers Contest</a:t>
                      </a:r>
                    </a:p>
                  </a:txBody>
                  <a:tcPr>
                    <a:noFill/>
                  </a:tcPr>
                </a:tc>
                <a:tc>
                  <a:txBody>
                    <a:bodyPr/>
                    <a:lstStyle/>
                    <a:p>
                      <a:pPr algn="r"/>
                      <a:r>
                        <a:rPr lang="en-US" sz="2400" dirty="0">
                          <a:solidFill>
                            <a:schemeClr val="tx1"/>
                          </a:solidFill>
                        </a:rPr>
                        <a:t>5,000</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Service Activity Report </a:t>
                      </a:r>
                      <a:r>
                        <a:rPr lang="en-US" sz="2400" dirty="0" err="1">
                          <a:solidFill>
                            <a:schemeClr val="tx1"/>
                          </a:solidFill>
                        </a:rPr>
                        <a:t>MyLion</a:t>
                      </a:r>
                      <a:endParaRPr lang="en-US" sz="2400" dirty="0">
                        <a:solidFill>
                          <a:schemeClr val="tx1"/>
                        </a:solidFill>
                      </a:endParaRPr>
                    </a:p>
                  </a:txBody>
                  <a:tcPr>
                    <a:noFill/>
                  </a:tcPr>
                </a:tc>
                <a:extLst>
                  <a:ext uri="{0D108BD9-81ED-4DB2-BD59-A6C34878D82A}">
                    <a16:rowId xmlns:a16="http://schemas.microsoft.com/office/drawing/2014/main" val="3905820609"/>
                  </a:ext>
                </a:extLst>
              </a:tr>
              <a:tr h="0">
                <a:tc>
                  <a:txBody>
                    <a:bodyPr/>
                    <a:lstStyle/>
                    <a:p>
                      <a:r>
                        <a:rPr lang="en-US" sz="2400" dirty="0">
                          <a:solidFill>
                            <a:schemeClr val="tx1"/>
                          </a:solidFill>
                        </a:rPr>
                        <a:t>Held Club Peace Poster or Essay Contest</a:t>
                      </a:r>
                    </a:p>
                  </a:txBody>
                  <a:tcPr>
                    <a:noFill/>
                  </a:tcPr>
                </a:tc>
                <a:tc>
                  <a:txBody>
                    <a:bodyPr/>
                    <a:lstStyle/>
                    <a:p>
                      <a:pPr algn="r"/>
                      <a:r>
                        <a:rPr lang="en-US" sz="2400" dirty="0">
                          <a:solidFill>
                            <a:schemeClr val="tx1"/>
                          </a:solidFill>
                        </a:rPr>
                        <a:t>5,000</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Service Activity Report </a:t>
                      </a:r>
                      <a:r>
                        <a:rPr lang="en-US" sz="2400" dirty="0" err="1">
                          <a:solidFill>
                            <a:schemeClr val="tx1"/>
                          </a:solidFill>
                        </a:rPr>
                        <a:t>MyLion</a:t>
                      </a:r>
                      <a:endParaRPr lang="en-US" sz="24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solidFill>
                          <a:schemeClr val="tx1"/>
                        </a:solidFill>
                      </a:endParaRPr>
                    </a:p>
                  </a:txBody>
                  <a:tcPr>
                    <a:noFill/>
                  </a:tcPr>
                </a:tc>
                <a:extLst>
                  <a:ext uri="{0D108BD9-81ED-4DB2-BD59-A6C34878D82A}">
                    <a16:rowId xmlns:a16="http://schemas.microsoft.com/office/drawing/2014/main" val="954022535"/>
                  </a:ext>
                </a:extLst>
              </a:tr>
              <a:tr h="477842">
                <a:tc>
                  <a:txBody>
                    <a:bodyPr/>
                    <a:lstStyle/>
                    <a:p>
                      <a:endParaRPr lang="en-US" sz="2400" dirty="0">
                        <a:solidFill>
                          <a:schemeClr val="tx1"/>
                        </a:solidFill>
                      </a:endParaRPr>
                    </a:p>
                  </a:txBody>
                  <a:tcPr>
                    <a:noFill/>
                  </a:tcPr>
                </a:tc>
                <a:tc>
                  <a:txBody>
                    <a:bodyPr/>
                    <a:lstStyle/>
                    <a:p>
                      <a:pPr algn="r"/>
                      <a:endParaRPr lang="en-US" sz="2400" dirty="0">
                        <a:solidFill>
                          <a:schemeClr val="tx1"/>
                        </a:solidFill>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solidFill>
                          <a:schemeClr val="tx1"/>
                        </a:solidFill>
                      </a:endParaRPr>
                    </a:p>
                  </a:txBody>
                  <a:tcPr>
                    <a:noFill/>
                  </a:tcPr>
                </a:tc>
                <a:extLst>
                  <a:ext uri="{0D108BD9-81ED-4DB2-BD59-A6C34878D82A}">
                    <a16:rowId xmlns:a16="http://schemas.microsoft.com/office/drawing/2014/main" val="2962562381"/>
                  </a:ext>
                </a:extLst>
              </a:tr>
              <a:tr h="477842">
                <a:tc>
                  <a:txBody>
                    <a:bodyPr/>
                    <a:lstStyle/>
                    <a:p>
                      <a:endParaRPr lang="en-US" sz="2400" dirty="0">
                        <a:solidFill>
                          <a:schemeClr val="tx1"/>
                        </a:solidFill>
                      </a:endParaRPr>
                    </a:p>
                  </a:txBody>
                  <a:tcPr>
                    <a:noFill/>
                  </a:tcPr>
                </a:tc>
                <a:tc>
                  <a:txBody>
                    <a:bodyPr/>
                    <a:lstStyle/>
                    <a:p>
                      <a:pPr algn="r"/>
                      <a:endParaRPr lang="en-US" sz="2400" dirty="0">
                        <a:solidFill>
                          <a:schemeClr val="tx1"/>
                        </a:solidFill>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solidFill>
                          <a:schemeClr val="tx1"/>
                        </a:solidFill>
                      </a:endParaRPr>
                    </a:p>
                  </a:txBody>
                  <a:tcPr>
                    <a:noFill/>
                  </a:tcPr>
                </a:tc>
                <a:extLst>
                  <a:ext uri="{0D108BD9-81ED-4DB2-BD59-A6C34878D82A}">
                    <a16:rowId xmlns:a16="http://schemas.microsoft.com/office/drawing/2014/main" val="562091278"/>
                  </a:ext>
                </a:extLst>
              </a:tr>
              <a:tr h="477842">
                <a:tc>
                  <a:txBody>
                    <a:bodyPr/>
                    <a:lstStyle/>
                    <a:p>
                      <a:endParaRPr lang="en-US" sz="2400" dirty="0">
                        <a:solidFill>
                          <a:schemeClr val="tx1"/>
                        </a:solidFill>
                      </a:endParaRPr>
                    </a:p>
                  </a:txBody>
                  <a:tcPr>
                    <a:noFill/>
                  </a:tcPr>
                </a:tc>
                <a:tc>
                  <a:txBody>
                    <a:bodyPr/>
                    <a:lstStyle/>
                    <a:p>
                      <a:pPr algn="r"/>
                      <a:endParaRPr lang="en-US" sz="2400" dirty="0">
                        <a:solidFill>
                          <a:schemeClr val="tx1"/>
                        </a:solidFill>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solidFill>
                          <a:schemeClr val="tx1"/>
                        </a:solidFill>
                      </a:endParaRPr>
                    </a:p>
                  </a:txBody>
                  <a:tcPr>
                    <a:noFill/>
                  </a:tcPr>
                </a:tc>
                <a:extLst>
                  <a:ext uri="{0D108BD9-81ED-4DB2-BD59-A6C34878D82A}">
                    <a16:rowId xmlns:a16="http://schemas.microsoft.com/office/drawing/2014/main" val="1645237376"/>
                  </a:ext>
                </a:extLst>
              </a:tr>
            </a:tbl>
          </a:graphicData>
        </a:graphic>
      </p:graphicFrame>
      <p:sp>
        <p:nvSpPr>
          <p:cNvPr id="28" name="TextBox 27">
            <a:extLst>
              <a:ext uri="{FF2B5EF4-FFF2-40B4-BE49-F238E27FC236}">
                <a16:creationId xmlns:a16="http://schemas.microsoft.com/office/drawing/2014/main" id="{5624F3F1-F3BE-862A-F717-B4A3EF920117}"/>
              </a:ext>
            </a:extLst>
          </p:cNvPr>
          <p:cNvSpPr txBox="1"/>
          <p:nvPr/>
        </p:nvSpPr>
        <p:spPr>
          <a:xfrm>
            <a:off x="278401" y="311407"/>
            <a:ext cx="11100223" cy="1200329"/>
          </a:xfrm>
          <a:prstGeom prst="rect">
            <a:avLst/>
          </a:prstGeom>
          <a:noFill/>
        </p:spPr>
        <p:txBody>
          <a:bodyPr wrap="square">
            <a:spAutoFit/>
          </a:bodyPr>
          <a:lstStyle/>
          <a:p>
            <a:r>
              <a:rPr lang="en-US" sz="4400" dirty="0">
                <a:solidFill>
                  <a:schemeClr val="accent5"/>
                </a:solidFill>
              </a:rPr>
              <a:t>Service</a:t>
            </a:r>
            <a:r>
              <a:rPr lang="en-US" sz="4400" dirty="0"/>
              <a:t> - Support MD4-A1 Endorsed Projects, </a:t>
            </a:r>
            <a:r>
              <a:rPr lang="en-US" sz="2800" dirty="0"/>
              <a:t>page 3</a:t>
            </a:r>
          </a:p>
        </p:txBody>
      </p:sp>
    </p:spTree>
    <p:extLst>
      <p:ext uri="{BB962C8B-B14F-4D97-AF65-F5344CB8AC3E}">
        <p14:creationId xmlns:p14="http://schemas.microsoft.com/office/powerpoint/2010/main" val="8477337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E174092-82D3-44E0-8948-4096232ED0A7}"/>
              </a:ext>
            </a:extLst>
          </p:cNvPr>
          <p:cNvSpPr>
            <a:spLocks noGrp="1"/>
          </p:cNvSpPr>
          <p:nvPr>
            <p:ph type="title"/>
          </p:nvPr>
        </p:nvSpPr>
        <p:spPr/>
        <p:txBody>
          <a:bodyPr/>
          <a:lstStyle/>
          <a:p>
            <a:r>
              <a:rPr lang="en-US" dirty="0"/>
              <a:t>Chart</a:t>
            </a:r>
          </a:p>
        </p:txBody>
      </p:sp>
      <p:graphicFrame>
        <p:nvGraphicFramePr>
          <p:cNvPr id="11" name="Content Placeholder 10" descr="Bar Chart Placeholder ">
            <a:extLst>
              <a:ext uri="{FF2B5EF4-FFF2-40B4-BE49-F238E27FC236}">
                <a16:creationId xmlns:a16="http://schemas.microsoft.com/office/drawing/2014/main" id="{E4A6D503-95F0-4FD3-86D4-D1170C6E2B64}"/>
              </a:ext>
            </a:extLst>
          </p:cNvPr>
          <p:cNvGraphicFramePr>
            <a:graphicFrameLocks noGrp="1"/>
          </p:cNvGraphicFramePr>
          <p:nvPr>
            <p:ph idx="1"/>
            <p:extLst>
              <p:ext uri="{D42A27DB-BD31-4B8C-83A1-F6EECF244321}">
                <p14:modId xmlns:p14="http://schemas.microsoft.com/office/powerpoint/2010/main" val="372078104"/>
              </p:ext>
            </p:extLst>
          </p:nvPr>
        </p:nvGraphicFramePr>
        <p:xfrm>
          <a:off x="550863" y="2112963"/>
          <a:ext cx="11090275" cy="3979862"/>
        </p:xfrm>
        <a:graphic>
          <a:graphicData uri="http://schemas.openxmlformats.org/drawingml/2006/chart">
            <c:chart xmlns:c="http://schemas.openxmlformats.org/drawingml/2006/chart" xmlns:r="http://schemas.openxmlformats.org/officeDocument/2006/relationships" r:id="rId2"/>
          </a:graphicData>
        </a:graphic>
      </p:graphicFrame>
      <p:sp>
        <p:nvSpPr>
          <p:cNvPr id="4" name="Date Placeholder 3">
            <a:extLst>
              <a:ext uri="{FF2B5EF4-FFF2-40B4-BE49-F238E27FC236}">
                <a16:creationId xmlns:a16="http://schemas.microsoft.com/office/drawing/2014/main" id="{E39EF484-38C8-4EDC-ACF5-695CFB216839}"/>
              </a:ext>
            </a:extLst>
          </p:cNvPr>
          <p:cNvSpPr>
            <a:spLocks noGrp="1"/>
          </p:cNvSpPr>
          <p:nvPr>
            <p:ph type="dt" sz="half" idx="10"/>
          </p:nvPr>
        </p:nvSpPr>
        <p:spPr/>
        <p:txBody>
          <a:bodyPr/>
          <a:lstStyle/>
          <a:p>
            <a:fld id="{4A60BEEF-53E5-42D7-A112-FA10C2A37074}" type="datetime1">
              <a:rPr lang="en-US" smtClean="0"/>
              <a:t>8/28/2023</a:t>
            </a:fld>
            <a:endParaRPr lang="en-US" dirty="0"/>
          </a:p>
        </p:txBody>
      </p:sp>
      <p:sp>
        <p:nvSpPr>
          <p:cNvPr id="5" name="Footer Placeholder 4">
            <a:extLst>
              <a:ext uri="{FF2B5EF4-FFF2-40B4-BE49-F238E27FC236}">
                <a16:creationId xmlns:a16="http://schemas.microsoft.com/office/drawing/2014/main" id="{AFD183D7-B16E-4A9D-BC4B-D1EC347BF97E}"/>
              </a:ext>
            </a:extLst>
          </p:cNvPr>
          <p:cNvSpPr>
            <a:spLocks noGrp="1"/>
          </p:cNvSpPr>
          <p:nvPr>
            <p:ph type="ftr" sz="quarter" idx="11"/>
          </p:nvPr>
        </p:nvSpPr>
        <p:spPr/>
        <p:txBody>
          <a:bodyPr/>
          <a:lstStyle/>
          <a:p>
            <a:r>
              <a:rPr lang="en-US"/>
              <a:t>Top Club Top Club Contest – Disrict 4-A1 - 2022-2023</a:t>
            </a:r>
          </a:p>
        </p:txBody>
      </p:sp>
      <p:sp>
        <p:nvSpPr>
          <p:cNvPr id="6" name="Slide Number Placeholder 5">
            <a:extLst>
              <a:ext uri="{FF2B5EF4-FFF2-40B4-BE49-F238E27FC236}">
                <a16:creationId xmlns:a16="http://schemas.microsoft.com/office/drawing/2014/main" id="{705C33DF-36C9-49E9-B48D-A320B179C4D4}"/>
              </a:ext>
            </a:extLst>
          </p:cNvPr>
          <p:cNvSpPr>
            <a:spLocks noGrp="1"/>
          </p:cNvSpPr>
          <p:nvPr>
            <p:ph type="sldNum" sz="quarter" idx="12"/>
          </p:nvPr>
        </p:nvSpPr>
        <p:spPr/>
        <p:txBody>
          <a:bodyPr/>
          <a:lstStyle/>
          <a:p>
            <a:fld id="{DBA1B0FB-D917-4C8C-928F-313BD683BF39}" type="slidenum">
              <a:rPr lang="en-US" smtClean="0"/>
              <a:pPr/>
              <a:t>31</a:t>
            </a:fld>
            <a:endParaRPr lang="en-US"/>
          </a:p>
        </p:txBody>
      </p:sp>
    </p:spTree>
    <p:extLst>
      <p:ext uri="{BB962C8B-B14F-4D97-AF65-F5344CB8AC3E}">
        <p14:creationId xmlns:p14="http://schemas.microsoft.com/office/powerpoint/2010/main" val="37402860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C15EE852-24F1-4643-8082-AB45CFF2BA10}"/>
              </a:ext>
            </a:extLst>
          </p:cNvPr>
          <p:cNvSpPr>
            <a:spLocks noGrp="1"/>
          </p:cNvSpPr>
          <p:nvPr>
            <p:ph type="title"/>
          </p:nvPr>
        </p:nvSpPr>
        <p:spPr>
          <a:xfrm>
            <a:off x="550864" y="549275"/>
            <a:ext cx="3566160" cy="3384550"/>
          </a:xfrm>
        </p:spPr>
        <p:txBody>
          <a:bodyPr>
            <a:normAutofit/>
          </a:bodyPr>
          <a:lstStyle/>
          <a:p>
            <a:r>
              <a:rPr lang="en-US" dirty="0"/>
              <a:t>The way to get started is to quit talking and begin doing.</a:t>
            </a:r>
          </a:p>
        </p:txBody>
      </p:sp>
      <p:sp>
        <p:nvSpPr>
          <p:cNvPr id="15" name="Content Placeholder 14">
            <a:extLst>
              <a:ext uri="{FF2B5EF4-FFF2-40B4-BE49-F238E27FC236}">
                <a16:creationId xmlns:a16="http://schemas.microsoft.com/office/drawing/2014/main" id="{4139825C-53C7-44F4-A064-9795CECD081B}"/>
              </a:ext>
            </a:extLst>
          </p:cNvPr>
          <p:cNvSpPr>
            <a:spLocks noGrp="1"/>
          </p:cNvSpPr>
          <p:nvPr>
            <p:ph sz="quarter" idx="15"/>
          </p:nvPr>
        </p:nvSpPr>
        <p:spPr>
          <a:xfrm>
            <a:off x="550863" y="4097338"/>
            <a:ext cx="3565524" cy="2351087"/>
          </a:xfrm>
        </p:spPr>
        <p:txBody>
          <a:bodyPr/>
          <a:lstStyle/>
          <a:p>
            <a:r>
              <a:rPr lang="en-US" dirty="0"/>
              <a:t>Walt Disney</a:t>
            </a:r>
          </a:p>
          <a:p>
            <a:endParaRPr lang="en-US" dirty="0"/>
          </a:p>
        </p:txBody>
      </p:sp>
      <p:pic>
        <p:nvPicPr>
          <p:cNvPr id="18" name="Picture Placeholder 17" descr="A person drawing on a white board">
            <a:extLst>
              <a:ext uri="{FF2B5EF4-FFF2-40B4-BE49-F238E27FC236}">
                <a16:creationId xmlns:a16="http://schemas.microsoft.com/office/drawing/2014/main" id="{301557C2-9072-409B-88EC-E8577CEFCAFB}"/>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5535809" y="656633"/>
            <a:ext cx="5132388" cy="5132388"/>
          </a:xfrm>
        </p:spPr>
      </p:pic>
      <p:sp>
        <p:nvSpPr>
          <p:cNvPr id="19" name="Date Placeholder 18">
            <a:extLst>
              <a:ext uri="{FF2B5EF4-FFF2-40B4-BE49-F238E27FC236}">
                <a16:creationId xmlns:a16="http://schemas.microsoft.com/office/drawing/2014/main" id="{386DB667-0553-4FB8-B0E0-776539934AFF}"/>
              </a:ext>
            </a:extLst>
          </p:cNvPr>
          <p:cNvSpPr>
            <a:spLocks noGrp="1"/>
          </p:cNvSpPr>
          <p:nvPr>
            <p:ph type="dt" sz="half" idx="10"/>
          </p:nvPr>
        </p:nvSpPr>
        <p:spPr>
          <a:xfrm>
            <a:off x="550863" y="6507212"/>
            <a:ext cx="2628900" cy="153888"/>
          </a:xfrm>
        </p:spPr>
        <p:txBody>
          <a:bodyPr/>
          <a:lstStyle/>
          <a:p>
            <a:fld id="{301F53BB-7269-413C-8E0C-AF85A0C1886E}" type="datetime1">
              <a:rPr lang="en-US" smtClean="0"/>
              <a:t>8/28/2023</a:t>
            </a:fld>
            <a:endParaRPr lang="en-US" dirty="0"/>
          </a:p>
        </p:txBody>
      </p:sp>
      <p:sp>
        <p:nvSpPr>
          <p:cNvPr id="20" name="Footer Placeholder 19">
            <a:extLst>
              <a:ext uri="{FF2B5EF4-FFF2-40B4-BE49-F238E27FC236}">
                <a16:creationId xmlns:a16="http://schemas.microsoft.com/office/drawing/2014/main" id="{C77C6228-C5A8-44DC-ABD7-A22A4475D3DF}"/>
              </a:ext>
            </a:extLst>
          </p:cNvPr>
          <p:cNvSpPr>
            <a:spLocks noGrp="1"/>
          </p:cNvSpPr>
          <p:nvPr>
            <p:ph type="ftr" sz="quarter" idx="11"/>
          </p:nvPr>
        </p:nvSpPr>
        <p:spPr>
          <a:xfrm>
            <a:off x="3359150" y="6507212"/>
            <a:ext cx="6379210" cy="153888"/>
          </a:xfrm>
        </p:spPr>
        <p:txBody>
          <a:bodyPr/>
          <a:lstStyle/>
          <a:p>
            <a:r>
              <a:rPr lang="en-US"/>
              <a:t>Top Club Top Club Contest – Disrict 4-A1 - 2022-2023</a:t>
            </a:r>
          </a:p>
        </p:txBody>
      </p:sp>
      <p:sp>
        <p:nvSpPr>
          <p:cNvPr id="21" name="Slide Number Placeholder 20">
            <a:extLst>
              <a:ext uri="{FF2B5EF4-FFF2-40B4-BE49-F238E27FC236}">
                <a16:creationId xmlns:a16="http://schemas.microsoft.com/office/drawing/2014/main" id="{1C563B34-DD53-4FB1-B8C2-8914E01C6365}"/>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32</a:t>
            </a:fld>
            <a:endParaRPr lang="en-US"/>
          </a:p>
        </p:txBody>
      </p:sp>
    </p:spTree>
    <p:extLst>
      <p:ext uri="{BB962C8B-B14F-4D97-AF65-F5344CB8AC3E}">
        <p14:creationId xmlns:p14="http://schemas.microsoft.com/office/powerpoint/2010/main" val="3955183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3" y="4507772"/>
            <a:ext cx="3635243" cy="1563687"/>
          </a:xfrm>
        </p:spPr>
        <p:txBody>
          <a:bodyPr/>
          <a:lstStyle/>
          <a:p>
            <a:r>
              <a:rPr lang="en-US" dirty="0"/>
              <a:t>Summary</a:t>
            </a:r>
          </a:p>
        </p:txBody>
      </p:sp>
      <p:pic>
        <p:nvPicPr>
          <p:cNvPr id="16" name="Picture Placeholder 15" descr="Data Points Digital background">
            <a:extLst>
              <a:ext uri="{FF2B5EF4-FFF2-40B4-BE49-F238E27FC236}">
                <a16:creationId xmlns:a16="http://schemas.microsoft.com/office/drawing/2014/main" id="{361E9ADB-7377-4CF1-9AE4-AEFBDEBEEEEC}"/>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l="11" r="11"/>
          <a:stretch/>
        </p:blipFill>
        <p:spPr/>
      </p:pic>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4412609" y="4507772"/>
            <a:ext cx="7071214" cy="1564416"/>
          </a:xfrm>
        </p:spPr>
        <p:txBody>
          <a:bodyPr/>
          <a:lstStyle/>
          <a:p>
            <a:r>
              <a:rPr lang="en-US" dirty="0"/>
              <a:t>The Top Club Contest focuses on the activities of your club’s involvement in our District, Community and Lions International.  The purpose is to help clubs focus on Service, Leadership and Membership.  Active participation in the Top Club Contest will help your club grow.</a:t>
            </a:r>
          </a:p>
        </p:txBody>
      </p:sp>
      <p:sp>
        <p:nvSpPr>
          <p:cNvPr id="4" name="Date Placeholder 3">
            <a:extLst>
              <a:ext uri="{FF2B5EF4-FFF2-40B4-BE49-F238E27FC236}">
                <a16:creationId xmlns:a16="http://schemas.microsoft.com/office/drawing/2014/main" id="{0C329F70-04F7-4C70-BCF8-D4371F54EF2F}"/>
              </a:ext>
            </a:extLst>
          </p:cNvPr>
          <p:cNvSpPr>
            <a:spLocks noGrp="1"/>
          </p:cNvSpPr>
          <p:nvPr>
            <p:ph type="dt" sz="half" idx="10"/>
          </p:nvPr>
        </p:nvSpPr>
        <p:spPr/>
        <p:txBody>
          <a:bodyPr/>
          <a:lstStyle/>
          <a:p>
            <a:fld id="{8518847C-B374-4BEB-BC89-4ACE66580D75}" type="datetime1">
              <a:rPr lang="en-US" smtClean="0"/>
              <a:t>8/28/2023</a:t>
            </a:fld>
            <a:endParaRPr lang="en-US" dirty="0"/>
          </a:p>
        </p:txBody>
      </p:sp>
      <p:sp>
        <p:nvSpPr>
          <p:cNvPr id="5" name="Footer Placeholder 4">
            <a:extLst>
              <a:ext uri="{FF2B5EF4-FFF2-40B4-BE49-F238E27FC236}">
                <a16:creationId xmlns:a16="http://schemas.microsoft.com/office/drawing/2014/main" id="{06A3302E-502D-4151-81C9-5FD6AF9596D6}"/>
              </a:ext>
            </a:extLst>
          </p:cNvPr>
          <p:cNvSpPr>
            <a:spLocks noGrp="1"/>
          </p:cNvSpPr>
          <p:nvPr>
            <p:ph type="ftr" sz="quarter" idx="11"/>
          </p:nvPr>
        </p:nvSpPr>
        <p:spPr/>
        <p:txBody>
          <a:bodyPr/>
          <a:lstStyle/>
          <a:p>
            <a:r>
              <a:rPr lang="en-US" dirty="0"/>
              <a:t>Top Club Top Club Contest – </a:t>
            </a:r>
            <a:r>
              <a:rPr lang="en-US" dirty="0" err="1"/>
              <a:t>Disrict</a:t>
            </a:r>
            <a:r>
              <a:rPr lang="en-US" dirty="0"/>
              <a:t> 4-A1 - 2023-2024</a:t>
            </a:r>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p:txBody>
          <a:bodyPr/>
          <a:lstStyle/>
          <a:p>
            <a:fld id="{DBA1B0FB-D917-4C8C-928F-313BD683BF39}" type="slidenum">
              <a:rPr lang="en-US" smtClean="0"/>
              <a:pPr/>
              <a:t>33</a:t>
            </a:fld>
            <a:endParaRPr lang="en-US"/>
          </a:p>
        </p:txBody>
      </p:sp>
    </p:spTree>
    <p:extLst>
      <p:ext uri="{BB962C8B-B14F-4D97-AF65-F5344CB8AC3E}">
        <p14:creationId xmlns:p14="http://schemas.microsoft.com/office/powerpoint/2010/main" val="35215613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Subtitle 22">
            <a:extLst>
              <a:ext uri="{FF2B5EF4-FFF2-40B4-BE49-F238E27FC236}">
                <a16:creationId xmlns:a16="http://schemas.microsoft.com/office/drawing/2014/main" id="{8E5E4638-9BCB-4C2E-914F-CC868E2020D5}"/>
              </a:ext>
            </a:extLst>
          </p:cNvPr>
          <p:cNvSpPr>
            <a:spLocks noGrp="1"/>
          </p:cNvSpPr>
          <p:nvPr>
            <p:ph type="subTitle" idx="1"/>
          </p:nvPr>
        </p:nvSpPr>
        <p:spPr>
          <a:xfrm>
            <a:off x="550863" y="548640"/>
            <a:ext cx="5437187" cy="5760720"/>
          </a:xfrm>
        </p:spPr>
        <p:txBody>
          <a:bodyPr/>
          <a:lstStyle/>
          <a:p>
            <a:pPr marL="0">
              <a:spcBef>
                <a:spcPts val="0"/>
              </a:spcBef>
              <a:spcAft>
                <a:spcPts val="0"/>
              </a:spcAft>
            </a:pPr>
            <a:endParaRPr lang="en-US" dirty="0"/>
          </a:p>
          <a:p>
            <a:pPr marL="0">
              <a:spcBef>
                <a:spcPts val="0"/>
              </a:spcBef>
              <a:spcAft>
                <a:spcPts val="0"/>
              </a:spcAft>
            </a:pPr>
            <a:r>
              <a:rPr lang="en-US" sz="6000" dirty="0"/>
              <a:t>Thank You</a:t>
            </a:r>
          </a:p>
          <a:p>
            <a:pPr marL="0">
              <a:spcBef>
                <a:spcPts val="0"/>
              </a:spcBef>
              <a:spcAft>
                <a:spcPts val="0"/>
              </a:spcAft>
            </a:pPr>
            <a:r>
              <a:rPr lang="en-US" dirty="0"/>
              <a:t>PDG Gabrielle McKechnie</a:t>
            </a:r>
          </a:p>
          <a:p>
            <a:pPr marL="0">
              <a:spcBef>
                <a:spcPts val="0"/>
              </a:spcBef>
              <a:spcAft>
                <a:spcPts val="0"/>
              </a:spcAft>
            </a:pPr>
            <a:endParaRPr lang="en-US" dirty="0"/>
          </a:p>
          <a:p>
            <a:pPr marL="0">
              <a:spcBef>
                <a:spcPts val="0"/>
              </a:spcBef>
              <a:spcAft>
                <a:spcPts val="0"/>
              </a:spcAft>
            </a:pPr>
            <a:endParaRPr lang="en-US" dirty="0"/>
          </a:p>
          <a:p>
            <a:pPr marL="0">
              <a:spcBef>
                <a:spcPts val="0"/>
              </a:spcBef>
              <a:spcAft>
                <a:spcPts val="0"/>
              </a:spcAft>
            </a:pPr>
            <a:endParaRPr lang="en-US" dirty="0"/>
          </a:p>
          <a:p>
            <a:pPr marL="0">
              <a:spcBef>
                <a:spcPts val="0"/>
              </a:spcBef>
              <a:spcAft>
                <a:spcPts val="0"/>
              </a:spcAft>
            </a:pPr>
            <a:r>
              <a:rPr lang="en-US" dirty="0"/>
              <a:t>Top Club District Contact:</a:t>
            </a:r>
          </a:p>
        </p:txBody>
      </p:sp>
      <p:pic>
        <p:nvPicPr>
          <p:cNvPr id="27" name="Picture Placeholder 26" descr="Data Points Digital background">
            <a:extLst>
              <a:ext uri="{FF2B5EF4-FFF2-40B4-BE49-F238E27FC236}">
                <a16:creationId xmlns:a16="http://schemas.microsoft.com/office/drawing/2014/main" id="{9E660784-34E2-4CDA-926A-DDD6AAF35046}"/>
              </a:ext>
            </a:extLst>
          </p:cNvPr>
          <p:cNvPicPr>
            <a:picLocks noGrp="1" noChangeAspect="1"/>
          </p:cNvPicPr>
          <p:nvPr>
            <p:ph type="pic" sz="quarter" idx="15"/>
          </p:nvPr>
        </p:nvPicPr>
        <p:blipFill rotWithShape="1">
          <a:blip r:embed="rId2" cstate="screen">
            <a:extLst>
              <a:ext uri="{28A0092B-C50C-407E-A947-70E740481C1C}">
                <a14:useLocalDpi xmlns:a14="http://schemas.microsoft.com/office/drawing/2010/main" val="0"/>
              </a:ext>
            </a:extLst>
          </a:blip>
          <a:srcRect/>
          <a:stretch/>
        </p:blipFill>
        <p:spPr>
          <a:xfrm>
            <a:off x="6556248" y="548640"/>
            <a:ext cx="5084064" cy="2880360"/>
          </a:xfrm>
        </p:spPr>
      </p:pic>
      <p:pic>
        <p:nvPicPr>
          <p:cNvPr id="33" name="Picture Placeholder 32" descr="Data Points Digital background">
            <a:extLst>
              <a:ext uri="{FF2B5EF4-FFF2-40B4-BE49-F238E27FC236}">
                <a16:creationId xmlns:a16="http://schemas.microsoft.com/office/drawing/2014/main" id="{48106962-23C6-4DFE-BB3A-E5FFF03F38CE}"/>
              </a:ext>
            </a:extLst>
          </p:cNvPr>
          <p:cNvPicPr>
            <a:picLocks noGrp="1" noChangeAspect="1"/>
          </p:cNvPicPr>
          <p:nvPr>
            <p:ph type="pic" sz="quarter" idx="16"/>
          </p:nvPr>
        </p:nvPicPr>
        <p:blipFill rotWithShape="1">
          <a:blip r:embed="rId3" cstate="screen">
            <a:extLst>
              <a:ext uri="{28A0092B-C50C-407E-A947-70E740481C1C}">
                <a14:useLocalDpi xmlns:a14="http://schemas.microsoft.com/office/drawing/2010/main" val="0"/>
              </a:ext>
            </a:extLst>
          </a:blip>
          <a:srcRect/>
          <a:stretch/>
        </p:blipFill>
        <p:spPr>
          <a:xfrm>
            <a:off x="6556248" y="3429000"/>
            <a:ext cx="5084064" cy="2880360"/>
          </a:xfrm>
        </p:spPr>
      </p:pic>
      <p:sp>
        <p:nvSpPr>
          <p:cNvPr id="4" name="Date Placeholder 3">
            <a:extLst>
              <a:ext uri="{FF2B5EF4-FFF2-40B4-BE49-F238E27FC236}">
                <a16:creationId xmlns:a16="http://schemas.microsoft.com/office/drawing/2014/main" id="{7823E305-6365-4345-8BD1-4A31C61D96CB}"/>
              </a:ext>
            </a:extLst>
          </p:cNvPr>
          <p:cNvSpPr>
            <a:spLocks noGrp="1"/>
          </p:cNvSpPr>
          <p:nvPr>
            <p:ph type="dt" sz="half" idx="10"/>
          </p:nvPr>
        </p:nvSpPr>
        <p:spPr>
          <a:xfrm>
            <a:off x="550863" y="6507212"/>
            <a:ext cx="2628900" cy="153888"/>
          </a:xfrm>
        </p:spPr>
        <p:txBody>
          <a:bodyPr/>
          <a:lstStyle/>
          <a:p>
            <a:fld id="{9FEC5B75-D0BC-4FFC-8055-13EBD083D464}" type="datetime1">
              <a:rPr lang="en-US" smtClean="0"/>
              <a:t>8/28/2023</a:t>
            </a:fld>
            <a:endParaRPr lang="en-US"/>
          </a:p>
        </p:txBody>
      </p:sp>
      <p:sp>
        <p:nvSpPr>
          <p:cNvPr id="5" name="Footer Placeholder 4">
            <a:extLst>
              <a:ext uri="{FF2B5EF4-FFF2-40B4-BE49-F238E27FC236}">
                <a16:creationId xmlns:a16="http://schemas.microsoft.com/office/drawing/2014/main" id="{0B37A3FF-ED32-4C4A-A21F-848A3BF6F896}"/>
              </a:ext>
            </a:extLst>
          </p:cNvPr>
          <p:cNvSpPr>
            <a:spLocks noGrp="1"/>
          </p:cNvSpPr>
          <p:nvPr>
            <p:ph type="ftr" sz="quarter" idx="11"/>
          </p:nvPr>
        </p:nvSpPr>
        <p:spPr>
          <a:xfrm>
            <a:off x="3359150" y="6507212"/>
            <a:ext cx="6379210" cy="153888"/>
          </a:xfrm>
        </p:spPr>
        <p:txBody>
          <a:bodyPr/>
          <a:lstStyle/>
          <a:p>
            <a:r>
              <a:rPr lang="en-US" dirty="0"/>
              <a:t>Top Club Top Club Contest – </a:t>
            </a:r>
            <a:r>
              <a:rPr lang="en-US" dirty="0" err="1"/>
              <a:t>Disrict</a:t>
            </a:r>
            <a:r>
              <a:rPr lang="en-US" dirty="0"/>
              <a:t> 4-A1 - 2023-2024</a:t>
            </a:r>
          </a:p>
        </p:txBody>
      </p:sp>
      <p:sp>
        <p:nvSpPr>
          <p:cNvPr id="6" name="Slide Number Placeholder 5">
            <a:extLst>
              <a:ext uri="{FF2B5EF4-FFF2-40B4-BE49-F238E27FC236}">
                <a16:creationId xmlns:a16="http://schemas.microsoft.com/office/drawing/2014/main" id="{36E60F23-FB58-4EF8-82FD-E86CED25FDD4}"/>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34</a:t>
            </a:fld>
            <a:endParaRPr lang="en-US"/>
          </a:p>
        </p:txBody>
      </p:sp>
    </p:spTree>
    <p:extLst>
      <p:ext uri="{BB962C8B-B14F-4D97-AF65-F5344CB8AC3E}">
        <p14:creationId xmlns:p14="http://schemas.microsoft.com/office/powerpoint/2010/main" val="3247798845"/>
      </p:ext>
    </p:extLst>
  </p:cSld>
  <p:clrMapOvr>
    <a:masterClrMapping/>
  </p:clrMapOvr>
</p:sld>
</file>

<file path=ppt/theme/theme1.xml><?xml version="1.0" encoding="utf-8"?>
<a:theme xmlns:a="http://schemas.openxmlformats.org/drawingml/2006/main" name="3DFloatVTI">
  <a:themeElements>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Float">
      <a:majorFont>
        <a:latin typeface="Walbaum Display"/>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DFloatVTI" id="{F59BA300-ED19-4B39-9AE3-7882B1DE8B78}" vid="{0FEC63E3-719F-4F50-9F1E-5B8BAF3910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04751AB-E840-446F-8D49-E697067EC887}">
  <ds:schemaRefs>
    <ds:schemaRef ds:uri="http://schemas.microsoft.com/sharepoint/v3/contenttype/forms"/>
  </ds:schemaRefs>
</ds:datastoreItem>
</file>

<file path=customXml/itemProps2.xml><?xml version="1.0" encoding="utf-8"?>
<ds:datastoreItem xmlns:ds="http://schemas.openxmlformats.org/officeDocument/2006/customXml" ds:itemID="{50811A92-D464-4AC4-A396-BA73B10CEEAC}">
  <ds:schemaRefs>
    <ds:schemaRef ds:uri="230e9df3-be65-4c73-a93b-d1236ebd677e"/>
    <ds:schemaRef ds:uri="http://purl.org/dc/dcmitype/"/>
    <ds:schemaRef ds:uri="71af3243-3dd4-4a8d-8c0d-dd76da1f02a5"/>
    <ds:schemaRef ds:uri="http://purl.org/dc/elements/1.1/"/>
    <ds:schemaRef ds:uri="http://schemas.microsoft.com/office/infopath/2007/PartnerControls"/>
    <ds:schemaRef ds:uri="http://schemas.microsoft.com/office/2006/metadata/properties"/>
    <ds:schemaRef ds:uri="http://schemas.openxmlformats.org/package/2006/metadata/core-properties"/>
    <ds:schemaRef ds:uri="http://purl.org/dc/terms/"/>
    <ds:schemaRef ds:uri="http://schemas.microsoft.com/office/2006/documentManagement/types"/>
    <ds:schemaRef ds:uri="16c05727-aa75-4e4a-9b5f-8a80a1165891"/>
    <ds:schemaRef ds:uri="http://schemas.microsoft.com/sharepoint/v3"/>
    <ds:schemaRef ds:uri="http://www.w3.org/XML/1998/namespace"/>
  </ds:schemaRefs>
</ds:datastoreItem>
</file>

<file path=customXml/itemProps3.xml><?xml version="1.0" encoding="utf-8"?>
<ds:datastoreItem xmlns:ds="http://schemas.openxmlformats.org/officeDocument/2006/customXml" ds:itemID="{DE4876F9-7AE1-498D-B8FE-1E3AD703D2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{AB454AFC-8B9C-4DB2-9212-A8CA9FBEF5D1}tf33713516_win32</Template>
  <TotalTime>2339</TotalTime>
  <Words>1994</Words>
  <Application>Microsoft Office PowerPoint</Application>
  <PresentationFormat>Widescreen</PresentationFormat>
  <Paragraphs>480</Paragraphs>
  <Slides>34</Slides>
  <Notes>23</Notes>
  <HiddenSlides>2</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Abadi</vt:lpstr>
      <vt:lpstr>Arial</vt:lpstr>
      <vt:lpstr>Calibri</vt:lpstr>
      <vt:lpstr>Gill Sans MT</vt:lpstr>
      <vt:lpstr>Symbol</vt:lpstr>
      <vt:lpstr>Times New Roman</vt:lpstr>
      <vt:lpstr>Walbaum Display</vt:lpstr>
      <vt:lpstr>3DFloatVTI</vt:lpstr>
      <vt:lpstr>Top Club Contest District 4-A1</vt:lpstr>
      <vt:lpstr>The Top Club Contest focuses:</vt:lpstr>
      <vt:lpstr>Emphasis is placed on:</vt:lpstr>
      <vt:lpstr>There are Four Divisions</vt:lpstr>
      <vt:lpstr>Four Divisions for 2023-2024 There will be one (1) Top Club in each of four Divisions</vt:lpstr>
      <vt:lpstr>Four Divisions for 2023-2024 There will be one (1) Top Club in each of four Divisions</vt:lpstr>
      <vt:lpstr>Four Divisions for 2023-2024 There will be one (1) Top Club in each of four Divisions</vt:lpstr>
      <vt:lpstr>Four Divisions for 2023-2024 There will be one (1) Top Club in each of four Divisions</vt:lpstr>
      <vt:lpstr>The Contest runs from July 1 through June 30</vt:lpstr>
      <vt:lpstr>Top Club winners are announced at the August District Meeting</vt:lpstr>
      <vt:lpstr>Timeline</vt:lpstr>
      <vt:lpstr>Items  Points  Source  </vt:lpstr>
      <vt:lpstr>PowerPoint Presentation</vt:lpstr>
      <vt:lpstr>Membership - Growth  </vt:lpstr>
      <vt:lpstr>PowerPoint Presentation</vt:lpstr>
      <vt:lpstr>Success of a Club - Reporting and Paying Timely   </vt:lpstr>
      <vt:lpstr>PowerPoint Presentation</vt:lpstr>
      <vt:lpstr>Fun and Fellowship - Attendance at Events    </vt:lpstr>
      <vt:lpstr>Fun and Fellowship - Attendance at Events    </vt:lpstr>
      <vt:lpstr>PowerPoint Presentation</vt:lpstr>
      <vt:lpstr>Leadership - Lions Leadership Development    </vt:lpstr>
      <vt:lpstr>Leadership - Lions Leadership Development    </vt:lpstr>
      <vt:lpstr>PowerPoint Presentation</vt:lpstr>
      <vt:lpstr>District 4-A1 Goals - Grow Lions and our District     </vt:lpstr>
      <vt:lpstr>District 4-A1 Goals - Grow Lions and our District     </vt:lpstr>
      <vt:lpstr>PowerPoint Presentation</vt:lpstr>
      <vt:lpstr>Lions International Initiatives/Service - Support Lions International, Initiatives and Foundation      </vt:lpstr>
      <vt:lpstr>PowerPoint Presentation</vt:lpstr>
      <vt:lpstr>PowerPoint Presentation</vt:lpstr>
      <vt:lpstr>PowerPoint Presentation</vt:lpstr>
      <vt:lpstr>Chart</vt:lpstr>
      <vt:lpstr>The way to get started is to quit talking and begin doing.</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Gabrielle McKechnie</dc:creator>
  <cp:lastModifiedBy>Gail C</cp:lastModifiedBy>
  <cp:revision>30</cp:revision>
  <cp:lastPrinted>2022-09-28T00:01:09Z</cp:lastPrinted>
  <dcterms:created xsi:type="dcterms:W3CDTF">2022-07-02T18:47:19Z</dcterms:created>
  <dcterms:modified xsi:type="dcterms:W3CDTF">2023-08-29T00:31:40Z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